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712-D955-4BA5-8EBB-66AA5671E8A0}" type="datetimeFigureOut">
              <a:rPr lang="uk-UA" smtClean="0"/>
              <a:pPr/>
              <a:t>14.03.2021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80C4-0FA4-46C0-9D99-63C011C670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268432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712-D955-4BA5-8EBB-66AA5671E8A0}" type="datetimeFigureOut">
              <a:rPr lang="uk-UA" smtClean="0"/>
              <a:pPr/>
              <a:t>14.03.2021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80C4-0FA4-46C0-9D99-63C011C670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192824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712-D955-4BA5-8EBB-66AA5671E8A0}" type="datetimeFigureOut">
              <a:rPr lang="uk-UA" smtClean="0"/>
              <a:pPr/>
              <a:t>14.03.2021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80C4-0FA4-46C0-9D99-63C011C670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49274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712-D955-4BA5-8EBB-66AA5671E8A0}" type="datetimeFigureOut">
              <a:rPr lang="uk-UA" smtClean="0"/>
              <a:pPr/>
              <a:t>14.03.2021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80C4-0FA4-46C0-9D99-63C011C670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89853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712-D955-4BA5-8EBB-66AA5671E8A0}" type="datetimeFigureOut">
              <a:rPr lang="uk-UA" smtClean="0"/>
              <a:pPr/>
              <a:t>14.03.2021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80C4-0FA4-46C0-9D99-63C011C670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90207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712-D955-4BA5-8EBB-66AA5671E8A0}" type="datetimeFigureOut">
              <a:rPr lang="uk-UA" smtClean="0"/>
              <a:pPr/>
              <a:t>14.03.2021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80C4-0FA4-46C0-9D99-63C011C670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44426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712-D955-4BA5-8EBB-66AA5671E8A0}" type="datetimeFigureOut">
              <a:rPr lang="uk-UA" smtClean="0"/>
              <a:pPr/>
              <a:t>14.03.2021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80C4-0FA4-46C0-9D99-63C011C670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132844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712-D955-4BA5-8EBB-66AA5671E8A0}" type="datetimeFigureOut">
              <a:rPr lang="uk-UA" smtClean="0"/>
              <a:pPr/>
              <a:t>14.03.2021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80C4-0FA4-46C0-9D99-63C011C670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125238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712-D955-4BA5-8EBB-66AA5671E8A0}" type="datetimeFigureOut">
              <a:rPr lang="uk-UA" smtClean="0"/>
              <a:pPr/>
              <a:t>14.03.2021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80C4-0FA4-46C0-9D99-63C011C670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09201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712-D955-4BA5-8EBB-66AA5671E8A0}" type="datetimeFigureOut">
              <a:rPr lang="uk-UA" smtClean="0"/>
              <a:pPr/>
              <a:t>14.03.2021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80C4-0FA4-46C0-9D99-63C011C670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75712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6712-D955-4BA5-8EBB-66AA5671E8A0}" type="datetimeFigureOut">
              <a:rPr lang="uk-UA" smtClean="0"/>
              <a:pPr/>
              <a:t>14.03.2021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80C4-0FA4-46C0-9D99-63C011C670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64229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F6712-D955-4BA5-8EBB-66AA5671E8A0}" type="datetimeFigureOut">
              <a:rPr lang="uk-UA" smtClean="0"/>
              <a:pPr/>
              <a:t>14.03.2021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C80C4-0FA4-46C0-9D99-63C011C670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6946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188640"/>
            <a:ext cx="5328592" cy="780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uk-UA" sz="40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Віднімання раціональних чисел</a:t>
            </a:r>
            <a:r>
              <a:rPr lang="uk-UA" sz="40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uk-UA" sz="4000" i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40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Усні </a:t>
            </a:r>
            <a:r>
              <a:rPr lang="uk-UA" sz="40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вправи</a:t>
            </a:r>
            <a:endParaRPr lang="uk-UA" sz="4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Обчисліть різницю:</a:t>
            </a:r>
            <a:endParaRPr lang="uk-UA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6 - (-3); 8 - (-10); -12 - (-5); - 12 - (+5); 24 - (-30); -8 - 14; -18 - (-18); -18 - 18.</a:t>
            </a:r>
            <a:endParaRPr lang="uk-UA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2. Серед виразів знайдіть рівні:</a:t>
            </a:r>
            <a:endParaRPr lang="uk-UA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a – b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- (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-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)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a + b + c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;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+ (-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b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) + (-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c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);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a +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(-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b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) +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c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а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-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(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b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) - (-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</a:t>
            </a:r>
            <a:r>
              <a:rPr lang="uk-UA" sz="28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). </a:t>
            </a:r>
            <a:endParaRPr lang="uk-UA" sz="28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36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Письмові вправи</a:t>
            </a:r>
            <a:endParaRPr lang="uk-UA" sz="3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 smtClean="0">
                <a:effectLst/>
                <a:latin typeface="Times New Roman"/>
                <a:ea typeface="Times New Roman"/>
                <a:cs typeface="Times New Roman"/>
              </a:rPr>
              <a:t>№№ 1094, 1096 (колективно), 1097 (самостійно), 1090, 1103(колективно).</a:t>
            </a:r>
            <a:endParaRPr lang="uk-UA" sz="28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0" y="2348880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3858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9092" y="232740"/>
            <a:ext cx="5688632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uk-UA" sz="2800" b="1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  <a:cs typeface="Times New Roman"/>
              </a:rPr>
              <a:t>Замініть зірочки знаками «+» або «-» так, щоб утворились правильні рівності:</a:t>
            </a:r>
            <a:endParaRPr lang="uk-UA" sz="2800" b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/>
                <a:ea typeface="Times New Roman"/>
                <a:cs typeface="Times New Roman"/>
              </a:rPr>
              <a:t>а) 7,2 * (-5,3) = 12,5;  б) 3,6 * 8,1 = -4,5;    в) -6,1 * (-2,3) * 3,8 = 0; </a:t>
            </a:r>
            <a:endParaRPr lang="uk-UA" sz="2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/>
                <a:ea typeface="Times New Roman"/>
                <a:cs typeface="Times New Roman"/>
              </a:rPr>
              <a:t>г) -3,7* (-6,9) = -10,1; д) -4,9 * 1,7 = -3,2;  є) 3,9 * 7,4 * (-9,3) = -12,8.</a:t>
            </a:r>
            <a:endParaRPr lang="uk-UA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400" dirty="0" smtClean="0">
                <a:effectLst/>
                <a:latin typeface="Times New Roman"/>
                <a:ea typeface="Times New Roman"/>
                <a:cs typeface="Times New Roman"/>
              </a:rPr>
              <a:t>2. Замість квадратиків запишіть такі числа, щоб утворились правильні</a:t>
            </a:r>
            <a:br>
              <a:rPr lang="uk-UA" sz="24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uk-UA" sz="2400" dirty="0" smtClean="0">
                <a:effectLst/>
                <a:latin typeface="Times New Roman"/>
                <a:ea typeface="Times New Roman"/>
                <a:cs typeface="Times New Roman"/>
              </a:rPr>
              <a:t>рівності:</a:t>
            </a:r>
            <a:endParaRPr lang="uk-UA" sz="2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/>
                <a:ea typeface="Times New Roman"/>
                <a:cs typeface="Times New Roman"/>
              </a:rPr>
              <a:t>а) -9 – 12 = 9 - □; б) – 2 - □ = □ – 3; в) □ – 7 = 13 - □;</a:t>
            </a:r>
            <a:endParaRPr lang="uk-UA" sz="24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effectLst/>
                <a:latin typeface="Times New Roman"/>
                <a:ea typeface="Times New Roman"/>
                <a:cs typeface="Times New Roman"/>
              </a:rPr>
              <a:t>г) □ + □ = -8; д) □ - □ = -8</a:t>
            </a:r>
            <a:r>
              <a:rPr lang="uk-UA" sz="2800" dirty="0" smtClean="0">
                <a:effectLst/>
                <a:latin typeface="Times New Roman"/>
                <a:ea typeface="Times New Roman"/>
                <a:cs typeface="Times New Roman"/>
              </a:rPr>
              <a:t>.</a:t>
            </a:r>
            <a:endParaRPr lang="uk-UA" sz="2800" dirty="0"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1152128" cy="1587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1404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260647"/>
            <a:ext cx="6696744" cy="594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0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Підсумок уроку</a:t>
            </a:r>
            <a:endParaRPr lang="uk-UA" sz="4000" b="1" i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 smtClean="0">
                <a:effectLst/>
                <a:latin typeface="Times New Roman"/>
                <a:ea typeface="Times New Roman"/>
                <a:cs typeface="Times New Roman"/>
              </a:rPr>
              <a:t>Міні-тест</a:t>
            </a:r>
            <a:endParaRPr lang="uk-UA" sz="28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/>
                <a:ea typeface="Times New Roman"/>
                <a:cs typeface="Times New Roman"/>
              </a:rPr>
              <a:t>Подайте у вигляді суми -3 - (-7) + (-5):</a:t>
            </a:r>
            <a:endParaRPr lang="uk-UA" sz="28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/>
                <a:ea typeface="Times New Roman"/>
                <a:cs typeface="Times New Roman"/>
              </a:rPr>
              <a:t>а) -3 + 7 + 5; </a:t>
            </a:r>
            <a:endParaRPr lang="uk-UA" sz="28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/>
                <a:ea typeface="Times New Roman"/>
                <a:cs typeface="Times New Roman"/>
              </a:rPr>
              <a:t>б) -3 + (-7) + 5; </a:t>
            </a:r>
            <a:endParaRPr lang="uk-UA" sz="28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/>
                <a:ea typeface="Times New Roman"/>
                <a:cs typeface="Times New Roman"/>
              </a:rPr>
              <a:t>в) -3 + 7 + (-5); </a:t>
            </a:r>
            <a:endParaRPr lang="uk-UA" sz="2800" dirty="0">
              <a:ea typeface="Calibri"/>
              <a:cs typeface="Times New Roman"/>
            </a:endParaRP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uk-UA" sz="2800" dirty="0" smtClean="0">
                <a:effectLst/>
                <a:latin typeface="Times New Roman"/>
                <a:ea typeface="Times New Roman"/>
                <a:cs typeface="Times New Roman"/>
              </a:rPr>
              <a:t>г) 3 + 7 + (-5).</a:t>
            </a:r>
            <a:endParaRPr lang="uk-UA" sz="2800" dirty="0">
              <a:ea typeface="Calibri"/>
              <a:cs typeface="Times New Roman"/>
            </a:endParaRPr>
          </a:p>
          <a:p>
            <a:pPr algn="ctr"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Перевір</a:t>
            </a:r>
            <a:r>
              <a:rPr lang="uk-UA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ь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те,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чи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правильно</a:t>
            </a:r>
          </a:p>
          <a:p>
            <a:pPr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endParaRPr lang="ru-RU" sz="2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algn="ctr"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знайдена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різниця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:</a:t>
            </a:r>
          </a:p>
          <a:p>
            <a:pPr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endParaRPr lang="uk-UA" sz="28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0,789- (-1392)= 1392,789</a:t>
            </a:r>
          </a:p>
          <a:p>
            <a:pPr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endParaRPr lang="uk-UA" sz="28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ts val="144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0,5-(-160)= -159,5</a:t>
            </a:r>
            <a:endParaRPr lang="uk-UA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48880"/>
            <a:ext cx="1368623" cy="13475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0576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264</Words>
  <Application>Microsoft Office PowerPoint</Application>
  <PresentationFormat>Экран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123</cp:lastModifiedBy>
  <cp:revision>7</cp:revision>
  <dcterms:created xsi:type="dcterms:W3CDTF">2017-02-14T17:15:36Z</dcterms:created>
  <dcterms:modified xsi:type="dcterms:W3CDTF">2021-03-14T20:31:01Z</dcterms:modified>
</cp:coreProperties>
</file>