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1" r:id="rId9"/>
    <p:sldId id="271" r:id="rId10"/>
    <p:sldId id="272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1" y="1737360"/>
            <a:ext cx="10602097" cy="1254034"/>
          </a:xfrm>
        </p:spPr>
        <p:txBody>
          <a:bodyPr>
            <a:normAutofit/>
          </a:bodyPr>
          <a:lstStyle/>
          <a:p>
            <a:r>
              <a:rPr lang="uk-UA" dirty="0" smtClean="0"/>
              <a:t>День пам'яті  та примирення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684212" y="4859383"/>
            <a:ext cx="3548154" cy="931817"/>
          </a:xfrm>
        </p:spPr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Виховна година 10 клас</a:t>
            </a:r>
          </a:p>
          <a:p>
            <a:r>
              <a:rPr lang="uk-UA" dirty="0" smtClean="0">
                <a:solidFill>
                  <a:srgbClr val="FFFF00"/>
                </a:solidFill>
              </a:rPr>
              <a:t>09.05.2022р</a:t>
            </a:r>
          </a:p>
        </p:txBody>
      </p:sp>
    </p:spTree>
    <p:extLst>
      <p:ext uri="{BB962C8B-B14F-4D97-AF65-F5344CB8AC3E}">
        <p14:creationId xmlns:p14="http://schemas.microsoft.com/office/powerpoint/2010/main" val="3236591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1479" y="0"/>
            <a:ext cx="8534401" cy="2281600"/>
          </a:xfrm>
        </p:spPr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ВІЙНА ТРИВАЄ…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576310" y="2600092"/>
            <a:ext cx="8534400" cy="1498600"/>
          </a:xfrm>
        </p:spPr>
        <p:txBody>
          <a:bodyPr>
            <a:noAutofit/>
          </a:bodyPr>
          <a:lstStyle/>
          <a:p>
            <a:r>
              <a:rPr lang="uk-UA" sz="3600" dirty="0" smtClean="0"/>
              <a:t>Гасло святкування дня </a:t>
            </a:r>
            <a:r>
              <a:rPr lang="uk-UA" sz="3600" dirty="0" err="1" smtClean="0"/>
              <a:t>пам</a:t>
            </a:r>
            <a:r>
              <a:rPr lang="en-US" sz="3600" dirty="0" smtClean="0"/>
              <a:t>’</a:t>
            </a:r>
            <a:r>
              <a:rPr lang="uk-UA" sz="3600" dirty="0" smtClean="0"/>
              <a:t>яті і примирення у цьому році :</a:t>
            </a:r>
          </a:p>
          <a:p>
            <a:endParaRPr lang="uk-UA" sz="3600" dirty="0" smtClean="0"/>
          </a:p>
          <a:p>
            <a:r>
              <a:rPr lang="uk-UA" sz="3600" dirty="0" smtClean="0">
                <a:solidFill>
                  <a:schemeClr val="tx1"/>
                </a:solidFill>
              </a:rPr>
              <a:t>ПЕРЕМОГЛИ ФАШИСТІВ-ПЕРЕМОЖЕМО І РАШИСТІВ !</a:t>
            </a:r>
            <a:endParaRPr lang="uk-UA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47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8114" y="858007"/>
            <a:ext cx="8534400" cy="4316158"/>
          </a:xfrm>
        </p:spPr>
        <p:txBody>
          <a:bodyPr>
            <a:noAutofit/>
          </a:bodyPr>
          <a:lstStyle/>
          <a:p>
            <a:r>
              <a:rPr lang="uk-UA" sz="4000" dirty="0" smtClean="0"/>
              <a:t>Ми хочемо без воєн жити</a:t>
            </a:r>
            <a:br>
              <a:rPr lang="uk-UA" sz="4000" dirty="0" smtClean="0"/>
            </a:br>
            <a:r>
              <a:rPr lang="uk-UA" sz="4000" dirty="0" smtClean="0"/>
              <a:t>Хай буде мир на всій землі!</a:t>
            </a:r>
            <a:br>
              <a:rPr lang="uk-UA" sz="4000" dirty="0" smtClean="0"/>
            </a:br>
            <a:r>
              <a:rPr lang="uk-UA" sz="4000" dirty="0" smtClean="0"/>
              <a:t>За мир, що сміятись!</a:t>
            </a:r>
            <a:br>
              <a:rPr lang="uk-UA" sz="4000" dirty="0" smtClean="0"/>
            </a:br>
            <a:r>
              <a:rPr lang="uk-UA" sz="4000" dirty="0" smtClean="0"/>
              <a:t>За мир, щоб трудитись!</a:t>
            </a:r>
            <a:br>
              <a:rPr lang="uk-UA" sz="4000" dirty="0" smtClean="0"/>
            </a:br>
            <a:r>
              <a:rPr lang="uk-UA" sz="4000" dirty="0" smtClean="0"/>
              <a:t>За мир, щоб </a:t>
            </a:r>
            <a:r>
              <a:rPr lang="uk-UA" sz="4000" dirty="0" err="1" smtClean="0"/>
              <a:t>троянди</a:t>
            </a:r>
            <a:r>
              <a:rPr lang="uk-UA" sz="4000" dirty="0" smtClean="0"/>
              <a:t> цвіли!</a:t>
            </a:r>
            <a:br>
              <a:rPr lang="uk-UA" sz="4000" dirty="0" smtClean="0"/>
            </a:br>
            <a:r>
              <a:rPr lang="uk-UA" sz="4000" dirty="0" smtClean="0"/>
              <a:t>Щоб жито буяло і діти росли!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3227685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4212" y="222070"/>
            <a:ext cx="8534400" cy="4078998"/>
          </a:xfrm>
        </p:spPr>
        <p:txBody>
          <a:bodyPr/>
          <a:lstStyle/>
          <a:p>
            <a:r>
              <a:rPr lang="ru-RU" dirty="0" err="1"/>
              <a:t>Чимало</a:t>
            </a:r>
            <a:r>
              <a:rPr lang="ru-RU" dirty="0"/>
              <a:t> свят </a:t>
            </a:r>
            <a:r>
              <a:rPr lang="ru-RU" dirty="0" err="1"/>
              <a:t>дарує</a:t>
            </a:r>
            <a:r>
              <a:rPr lang="ru-RU" dirty="0"/>
              <a:t> нам весна,</a:t>
            </a:r>
          </a:p>
          <a:p>
            <a:r>
              <a:rPr lang="ru-RU" dirty="0"/>
              <a:t>Як в </a:t>
            </a:r>
            <a:r>
              <a:rPr lang="ru-RU" dirty="0" err="1"/>
              <a:t>рідний</a:t>
            </a:r>
            <a:r>
              <a:rPr lang="ru-RU" dirty="0"/>
              <a:t> </a:t>
            </a:r>
            <a:r>
              <a:rPr lang="ru-RU" dirty="0" err="1"/>
              <a:t>дім</a:t>
            </a:r>
            <a:r>
              <a:rPr lang="ru-RU" dirty="0"/>
              <a:t> </a:t>
            </a:r>
            <a:r>
              <a:rPr lang="ru-RU" dirty="0" err="1"/>
              <a:t>повернення</a:t>
            </a:r>
            <a:r>
              <a:rPr lang="ru-RU" dirty="0"/>
              <a:t> з дороги.</a:t>
            </a:r>
          </a:p>
          <a:p>
            <a:r>
              <a:rPr lang="ru-RU" dirty="0"/>
              <a:t>Та є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хвилюючим</a:t>
            </a:r>
            <a:r>
              <a:rPr lang="ru-RU" dirty="0"/>
              <a:t> для нас </a:t>
            </a:r>
          </a:p>
          <a:p>
            <a:r>
              <a:rPr lang="ru-RU" dirty="0" err="1"/>
              <a:t>Величне</a:t>
            </a:r>
            <a:r>
              <a:rPr lang="ru-RU" dirty="0"/>
              <a:t> свято Перемоги.</a:t>
            </a:r>
          </a:p>
          <a:p>
            <a:r>
              <a:rPr lang="ru-RU" dirty="0" err="1"/>
              <a:t>Це</a:t>
            </a:r>
            <a:r>
              <a:rPr lang="ru-RU" dirty="0"/>
              <a:t> свято не </a:t>
            </a:r>
            <a:r>
              <a:rPr lang="ru-RU" dirty="0" err="1"/>
              <a:t>затьмариться</a:t>
            </a:r>
            <a:r>
              <a:rPr lang="ru-RU" dirty="0"/>
              <a:t> в </a:t>
            </a:r>
            <a:r>
              <a:rPr lang="ru-RU" dirty="0" err="1"/>
              <a:t>віках</a:t>
            </a:r>
            <a:r>
              <a:rPr lang="ru-RU" dirty="0"/>
              <a:t>.</a:t>
            </a:r>
          </a:p>
          <a:p>
            <a:r>
              <a:rPr lang="ru-RU" dirty="0"/>
              <a:t>В </a:t>
            </a:r>
            <a:r>
              <a:rPr lang="ru-RU" dirty="0" err="1"/>
              <a:t>цей</a:t>
            </a:r>
            <a:r>
              <a:rPr lang="ru-RU" dirty="0"/>
              <a:t> день </a:t>
            </a:r>
            <a:r>
              <a:rPr lang="ru-RU" dirty="0" err="1"/>
              <a:t>нестимуть</a:t>
            </a:r>
            <a:r>
              <a:rPr lang="ru-RU" dirty="0"/>
              <a:t> люди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квіти</a:t>
            </a:r>
            <a:r>
              <a:rPr lang="ru-RU" dirty="0"/>
              <a:t>,</a:t>
            </a:r>
          </a:p>
          <a:p>
            <a:r>
              <a:rPr lang="ru-RU" dirty="0"/>
              <a:t>Не </a:t>
            </a:r>
            <a:r>
              <a:rPr lang="ru-RU" dirty="0" err="1"/>
              <a:t>обміліє</a:t>
            </a:r>
            <a:r>
              <a:rPr lang="ru-RU" dirty="0"/>
              <a:t> </a:t>
            </a:r>
            <a:r>
              <a:rPr lang="ru-RU" dirty="0" err="1"/>
              <a:t>пам’яті</a:t>
            </a:r>
            <a:r>
              <a:rPr lang="ru-RU" dirty="0"/>
              <a:t> </a:t>
            </a:r>
            <a:r>
              <a:rPr lang="ru-RU" dirty="0" err="1"/>
              <a:t>ріка</a:t>
            </a:r>
            <a:r>
              <a:rPr lang="ru-RU" dirty="0"/>
              <a:t> –</a:t>
            </a:r>
          </a:p>
          <a:p>
            <a:r>
              <a:rPr lang="ru-RU" dirty="0"/>
              <a:t>В </a:t>
            </a:r>
            <a:r>
              <a:rPr lang="ru-RU" dirty="0" err="1"/>
              <a:t>серцях</a:t>
            </a:r>
            <a:r>
              <a:rPr lang="ru-RU" dirty="0"/>
              <a:t> </a:t>
            </a:r>
            <a:r>
              <a:rPr lang="ru-RU" dirty="0" err="1"/>
              <a:t>нащадків</a:t>
            </a:r>
            <a:r>
              <a:rPr lang="ru-RU" dirty="0"/>
              <a:t> буде </a:t>
            </a:r>
            <a:r>
              <a:rPr lang="ru-RU" dirty="0" err="1"/>
              <a:t>вічно</a:t>
            </a:r>
            <a:r>
              <a:rPr lang="ru-RU" dirty="0"/>
              <a:t> </a:t>
            </a:r>
            <a:r>
              <a:rPr lang="ru-RU" dirty="0" err="1"/>
              <a:t>жити</a:t>
            </a:r>
            <a:r>
              <a:rPr lang="ru-RU" dirty="0"/>
              <a:t>…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2652" y="3128554"/>
            <a:ext cx="6212114" cy="3494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207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4212" y="1972491"/>
            <a:ext cx="5912531" cy="4127862"/>
          </a:xfrm>
        </p:spPr>
        <p:txBody>
          <a:bodyPr>
            <a:normAutofit lnSpcReduction="10000"/>
          </a:bodyPr>
          <a:lstStyle/>
          <a:p>
            <a:r>
              <a:rPr lang="uk-UA" sz="2400" dirty="0"/>
              <a:t>Вже минуло </a:t>
            </a:r>
            <a:r>
              <a:rPr lang="uk-UA" sz="2400" dirty="0" smtClean="0"/>
              <a:t>багато </a:t>
            </a:r>
            <a:r>
              <a:rPr lang="uk-UA" sz="2400" dirty="0"/>
              <a:t>років з тієї травневої ночі, коли замовкли останні постріли гармат, настала тиша, прийшов мир, довгожданий, вистражданий, оплачений найвищою ціною, ціною крові і сліз. </a:t>
            </a:r>
          </a:p>
          <a:p>
            <a:r>
              <a:rPr lang="uk-UA" sz="2400" dirty="0"/>
              <a:t> Все далі відходять грізні і важкі роки Великої Вітчизняної  </a:t>
            </a:r>
            <a:r>
              <a:rPr lang="uk-UA" sz="2400" dirty="0" smtClean="0"/>
              <a:t>війни</a:t>
            </a:r>
            <a:r>
              <a:rPr lang="uk-UA" sz="2400" dirty="0"/>
              <a:t>, але не згасає пам’ять про тих хто віддав своє життя і захистив рідну землю від ворогів.</a:t>
            </a:r>
          </a:p>
          <a:p>
            <a:endParaRPr lang="uk-UA" dirty="0"/>
          </a:p>
        </p:txBody>
      </p:sp>
      <p:sp>
        <p:nvSpPr>
          <p:cNvPr id="6" name="Прямокутник 5"/>
          <p:cNvSpPr/>
          <p:nvPr/>
        </p:nvSpPr>
        <p:spPr>
          <a:xfrm>
            <a:off x="418011" y="522514"/>
            <a:ext cx="5682343" cy="9797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8 та 9 травня ми відзначаємо День пам'яті та примирення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68136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4212" y="685800"/>
            <a:ext cx="4945879" cy="5754189"/>
          </a:xfrm>
        </p:spPr>
        <p:txBody>
          <a:bodyPr>
            <a:noAutofit/>
          </a:bodyPr>
          <a:lstStyle/>
          <a:p>
            <a:r>
              <a:rPr lang="uk-UA" sz="3200" dirty="0"/>
              <a:t>9 Травня - день пам'яті і скорботи. Вклонімося усім полеглим, схилимо голови в журбі й задумі. Покладімо квіти до могил, в молитві пом'янімо всіх, хто не повернувся з тієї проклятої для всьо­го світу війни. </a:t>
            </a:r>
          </a:p>
        </p:txBody>
      </p:sp>
    </p:spTree>
    <p:extLst>
      <p:ext uri="{BB962C8B-B14F-4D97-AF65-F5344CB8AC3E}">
        <p14:creationId xmlns:p14="http://schemas.microsoft.com/office/powerpoint/2010/main" val="2050909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4212" y="326572"/>
            <a:ext cx="8534400" cy="2769325"/>
          </a:xfrm>
        </p:spPr>
        <p:txBody>
          <a:bodyPr/>
          <a:lstStyle/>
          <a:p>
            <a:r>
              <a:rPr lang="uk-UA" dirty="0" smtClean="0"/>
              <a:t>Війна…</a:t>
            </a:r>
          </a:p>
          <a:p>
            <a:r>
              <a:rPr lang="uk-UA" dirty="0" smtClean="0"/>
              <a:t>За цим коротким і страшним словом – згарища, запеклі бої, зруйновані міста і села, сльози матерів і дітей.</a:t>
            </a:r>
          </a:p>
          <a:p>
            <a:r>
              <a:rPr lang="uk-UA" dirty="0" smtClean="0"/>
              <a:t>І як тільки ворог ступив на українську землю, мільйони піднялись,</a:t>
            </a:r>
          </a:p>
          <a:p>
            <a:r>
              <a:rPr lang="uk-UA" dirty="0" smtClean="0"/>
              <a:t>Щоб дати йому відсіч. І кожен вірив у світлу перемогу.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70258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4212" y="378824"/>
            <a:ext cx="8534400" cy="2808513"/>
          </a:xfrm>
        </p:spPr>
        <p:txBody>
          <a:bodyPr/>
          <a:lstStyle/>
          <a:p>
            <a:r>
              <a:rPr lang="uk-UA" dirty="0" smtClean="0"/>
              <a:t>Дорогою ціною дісталась мужнім воїнам перемога. І пам’ять про них, та їхній подвиг ніколи не згасла.</a:t>
            </a:r>
          </a:p>
          <a:p>
            <a:r>
              <a:rPr lang="uk-UA" dirty="0" smtClean="0"/>
              <a:t>Роки…</a:t>
            </a:r>
          </a:p>
          <a:p>
            <a:r>
              <a:rPr lang="uk-UA" dirty="0" smtClean="0"/>
              <a:t>Скільки б їх не минуло, не зітруть у народній пам'яті світлі імена тих, хто віддав своє життя за незалежність нашої Вітчизни.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69621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4212" y="207101"/>
            <a:ext cx="5612085" cy="6298202"/>
          </a:xfrm>
        </p:spPr>
        <p:txBody>
          <a:bodyPr>
            <a:noAutofit/>
          </a:bodyPr>
          <a:lstStyle/>
          <a:p>
            <a:r>
              <a:rPr lang="uk-UA" sz="2800" dirty="0"/>
              <a:t>9 травня – День Перемоги. Цього дня по всій Україні вкриваються весняними квітами і величні пам’ятники, і скромні обеліски. Це означає, що пам’ять народна жива, що подвиг загиблих – </a:t>
            </a:r>
            <a:r>
              <a:rPr lang="uk-UA" sz="2800" dirty="0" smtClean="0"/>
              <a:t>незабутній. </a:t>
            </a:r>
            <a:r>
              <a:rPr lang="uk-UA" sz="2800" dirty="0"/>
              <a:t>Свято Перемоги – це свято зі </a:t>
            </a:r>
            <a:r>
              <a:rPr lang="uk-UA" sz="2800" dirty="0" smtClean="0"/>
              <a:t>слизами </a:t>
            </a:r>
            <a:r>
              <a:rPr lang="uk-UA" sz="2800" dirty="0"/>
              <a:t>на очах, це свято радісне і гірке. Радісне, бо принесло на нашу землю мир , гірке, бо ціна цієї радості – життя мільйонів наших співвітчизників.</a:t>
            </a:r>
          </a:p>
        </p:txBody>
      </p:sp>
      <p:pic>
        <p:nvPicPr>
          <p:cNvPr id="4098" name="Picture 2" descr="Презентація &quot;Діти війни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2611" y="1460808"/>
            <a:ext cx="5538371" cy="3115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7736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Страшні сліди залишила війна. Тільки на території України в руїни і згарища було перетворено714 міст, 28 тис. сіл. Скільки горя, скільки страждань за цими цифрами. 1418 днів і ночей ішли воїни вогненними дорогами війни. Кожен день, як рік, кожен рік, як століття. Все витримали і перемогли. Перемогли тому, що вели війну справедливу, Вітчизняну.</a:t>
            </a:r>
          </a:p>
          <a:p>
            <a:r>
              <a:rPr lang="uk-UA" dirty="0"/>
              <a:t>Перемогли тому, що відстоювали право на життя. Дорогою ціною дісталася нам перемога.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06005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5DED23A-48C2-46B8-B3A2-399AFAF99C22}"/>
              </a:ext>
            </a:extLst>
          </p:cNvPr>
          <p:cNvSpPr txBox="1"/>
          <p:nvPr/>
        </p:nvSpPr>
        <p:spPr>
          <a:xfrm>
            <a:off x="102312" y="1757989"/>
            <a:ext cx="11749250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2800" dirty="0">
                <a:latin typeface="Arial Black" panose="020B0A04020102020204" pitchFamily="34" charset="0"/>
              </a:rPr>
              <a:t>24 лютого 2022 р., о 5-й годині ранку – армада РФ напала по всій лінії кордонів з Україною від Луганська до Житомира. Авіація РФ бомбила мирні міста Київ, Одесу, Чернігів, Маріуполь, Херсон.  </a:t>
            </a:r>
            <a:endParaRPr lang="uk-UA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45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108</TotalTime>
  <Words>457</Words>
  <Application>Microsoft Office PowerPoint</Application>
  <PresentationFormat>Широкий екран</PresentationFormat>
  <Paragraphs>31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5" baseType="lpstr">
      <vt:lpstr>Arial Black</vt:lpstr>
      <vt:lpstr>Century Gothic</vt:lpstr>
      <vt:lpstr>Wingdings 3</vt:lpstr>
      <vt:lpstr>Сектор</vt:lpstr>
      <vt:lpstr>День пам'яті  та примирення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ВІЙНА ТРИВАЄ…</vt:lpstr>
      <vt:lpstr>Ми хочемо без воєн жити Хай буде мир на всій землі! За мир, що сміятись! За мир, щоб трудитись! За мир, щоб троянди цвіли! Щоб жито буяло і діти росли!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1</dc:creator>
  <cp:lastModifiedBy>RePack by Diakov</cp:lastModifiedBy>
  <cp:revision>13</cp:revision>
  <dcterms:created xsi:type="dcterms:W3CDTF">2020-05-07T04:58:08Z</dcterms:created>
  <dcterms:modified xsi:type="dcterms:W3CDTF">2022-05-09T08:42:08Z</dcterms:modified>
</cp:coreProperties>
</file>