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78" r:id="rId5"/>
    <p:sldId id="258" r:id="rId6"/>
    <p:sldId id="271" r:id="rId7"/>
    <p:sldId id="277" r:id="rId8"/>
    <p:sldId id="267" r:id="rId9"/>
    <p:sldId id="276" r:id="rId10"/>
    <p:sldId id="264" r:id="rId11"/>
    <p:sldId id="275" r:id="rId12"/>
    <p:sldId id="265" r:id="rId13"/>
    <p:sldId id="259" r:id="rId14"/>
    <p:sldId id="266" r:id="rId15"/>
    <p:sldId id="260" r:id="rId16"/>
    <p:sldId id="268" r:id="rId17"/>
    <p:sldId id="261" r:id="rId18"/>
    <p:sldId id="281" r:id="rId19"/>
    <p:sldId id="263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3300"/>
    <a:srgbClr val="FF99CC"/>
    <a:srgbClr val="CCCC00"/>
    <a:srgbClr val="33CC33"/>
    <a:srgbClr val="FFCC66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CCA6-216B-4574-B38E-9C25E84157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FBE1-0A4D-4C6A-B832-25EB95E689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659E-FF86-4788-8C5D-5C10D93D52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9408-E110-4C18-B375-A6207E833E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B6AF-0901-4E1A-BDB5-DCFCF5185E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E991-C39D-4213-AE8A-20BEE1A850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B7A2-52F3-4CED-A464-8FC42D72F35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234B-1774-4564-9765-25A0921FE5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3CA6-666F-4ED5-AA2B-1CBC7DEF80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D5BE-E5CC-4AB8-AEC8-A41F334869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A37F-06ED-42D4-8E0A-125E25299C1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36ACF4-0FDF-4F35-8AC6-2012E06B25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k.wikipedia.org/wiki/193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77;&#1085;&#1100;%20&#1084;&#1072;&#1090;&#1077;&#1088;&#1110;\bruno_ferrero_-_koli_bog_tvoriv_mamu_(zf.fm)%20(1).mp3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29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0%BE%D1%8E%D0%B7_%D1%83%D0%BA%D1%80%D0%B0%D1%97%D0%BD%D0%BE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5400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uk-UA" sz="54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54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5400" b="1" i="1" dirty="0" smtClean="0">
                <a:solidFill>
                  <a:srgbClr val="0070C0"/>
                </a:solidFill>
                <a:latin typeface="Georgia" pitchFamily="18" charset="0"/>
              </a:rPr>
              <a:t>Д Е Н Ь    М А Т Е Р І</a:t>
            </a:r>
            <a:br>
              <a:rPr lang="uk-UA" sz="5400" b="1" i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sz="5400" b="1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6143668" cy="17526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Виховна година </a:t>
            </a:r>
          </a:p>
          <a:p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клас</a:t>
            </a:r>
          </a:p>
          <a:p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02.05.2022р.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7943880" cy="36687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1939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свято заборонила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З 1990 року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зусиллям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українок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свято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повернулось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введене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указом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президента.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неділі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solidFill>
                <a:srgbClr val="CC3300"/>
              </a:solidFill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Мама!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милішого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слова –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основа,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Пензель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надихались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Тобою,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6186502" cy="562612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Щосекунди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у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три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вони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вимовити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слово  «мама». 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перших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 eaLnBrk="1" hangingPunct="1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сльозами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усмішками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так само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бузку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зігріває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все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зігріває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buNone/>
            </a:pPr>
            <a:endParaRPr lang="uk-UA" b="1" dirty="0" smtClean="0">
              <a:solidFill>
                <a:srgbClr val="336600"/>
              </a:solidFill>
            </a:endParaRPr>
          </a:p>
          <a:p>
            <a:pPr algn="l" eaLnBrk="1" hangingPunct="1"/>
            <a:endParaRPr lang="ru-RU" dirty="0" smtClean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80484"/>
            <a:ext cx="2500330" cy="1991789"/>
          </a:xfrm>
          <a:prstGeom prst="roundRect">
            <a:avLst>
              <a:gd name="adj" fmla="val 16667"/>
            </a:avLst>
          </a:prstGeom>
          <a:ln>
            <a:solidFill>
              <a:srgbClr val="CC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00108"/>
            <a:ext cx="7472386" cy="51260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землю. У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вона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вкладає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увібрала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 думки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Вона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наповнює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духовною  силою,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допомагаючи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осягнути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вічні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 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в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Вона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малюкові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красу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неба,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уроки – на все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  нас  просто  за  те,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ми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 не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просять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стараються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доводять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свою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найріднішій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світить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для мене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наймиліша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око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радує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повір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сипле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найяскравіше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плеще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одна для мене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найніжніша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лікує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душевний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берег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плеще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найтихіше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сплітаються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для мене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найрідніша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посмішкою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маминою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дише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 («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Анна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eaLnBrk="1" hangingPunct="1">
              <a:buNone/>
              <a:defRPr/>
            </a:pPr>
            <a:r>
              <a:rPr lang="uk-UA" dirty="0" smtClean="0"/>
              <a:t> </a:t>
            </a:r>
            <a:endParaRPr lang="ru-RU" dirty="0" smtClean="0">
              <a:solidFill>
                <a:srgbClr val="CC9900"/>
              </a:solidFill>
            </a:endParaRPr>
          </a:p>
        </p:txBody>
      </p:sp>
      <p:pic>
        <p:nvPicPr>
          <p:cNvPr id="16388" name="Picture 6" descr="C:\Documents and Settings\User\Рабочий стол\03e2bb9ea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2008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безоглядно.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роки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приходять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стриманість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суворість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все одно,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дружите,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спілкуєтеся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цікавиться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вашими справами, значить, вона любить вас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піклується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вас. Вона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посварити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попсувати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вам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нерви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нехай.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користі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розумній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розсудливій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одно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вірять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вас,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7" descr="C:\Documents and Settings\User\Рабочий стол\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2397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14348" y="1000108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Ніколи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сваріться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найближчою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мамою. І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намагалися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витіснити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замінивши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подругами,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вийде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годинник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одно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пригадаєте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свою маму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найближчу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ріднішу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звернетеся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Grp="1" noChangeArrowheads="1"/>
          </p:cNvSpPr>
          <p:nvPr>
            <p:ph idx="1"/>
          </p:nvPr>
        </p:nvSpPr>
        <p:spPr>
          <a:xfrm>
            <a:off x="357158" y="2285992"/>
            <a:ext cx="8229600" cy="374014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/>
              <a:t>      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Умійте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цінувати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любов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матері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Будьте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дбайливі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цієї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любові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Не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ображайте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випадковою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грубістю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різким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словом,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неслухняністю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Адже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мама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думає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про нас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скрізь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мама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приймає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нас такими,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ми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є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Серце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своєю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дитиною</a:t>
            </a:r>
            <a:endParaRPr lang="ru-RU" sz="2800" b="1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l" eaLnBrk="1" hangingPunct="1">
              <a:buNone/>
            </a:pPr>
            <a:endParaRPr lang="ru-RU" sz="2800" i="1" dirty="0" smtClean="0">
              <a:solidFill>
                <a:srgbClr val="CC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«Коли Бог творив Маму».  </a:t>
            </a:r>
          </a:p>
          <a:p>
            <a:pPr algn="ctr" eaLnBrk="1" hangingPunct="1"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Бруно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Ферреро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runo_ferrero_-_koli_bog_tvoriv_mamu_(zf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Жінка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часи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особливим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витвором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Всевишнього</a:t>
            </a:r>
            <a:r>
              <a:rPr lang="ru-RU" sz="2400" b="1" dirty="0" smtClean="0">
                <a:solidFill>
                  <a:srgbClr val="002060"/>
                </a:solidFill>
              </a:rPr>
              <a:t>. 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їй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присвячувалися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пісні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вірші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вона дивиться </a:t>
            </a:r>
            <a:r>
              <a:rPr lang="ru-RU" sz="2400" b="1" dirty="0" err="1" smtClean="0">
                <a:solidFill>
                  <a:srgbClr val="002060"/>
                </a:solidFill>
              </a:rPr>
              <a:t>зажуреними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або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веселими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очима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полотен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відомих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художників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заради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вершилися</a:t>
            </a:r>
            <a:r>
              <a:rPr lang="ru-RU" sz="2400" b="1" dirty="0" smtClean="0">
                <a:solidFill>
                  <a:srgbClr val="002060"/>
                </a:solidFill>
              </a:rPr>
              <a:t> подвиги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розв’язувалися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війни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Жінка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загадкове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створіння</a:t>
            </a:r>
            <a:r>
              <a:rPr lang="ru-RU" sz="2400" b="1" dirty="0" smtClean="0">
                <a:solidFill>
                  <a:srgbClr val="002060"/>
                </a:solidFill>
              </a:rPr>
              <a:t>… А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ми </a:t>
            </a:r>
            <a:r>
              <a:rPr lang="ru-RU" sz="2400" b="1" dirty="0" err="1" smtClean="0">
                <a:solidFill>
                  <a:srgbClr val="002060"/>
                </a:solidFill>
              </a:rPr>
              <a:t>найбільше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цінуємо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жінці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робить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її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Жінкою</a:t>
            </a:r>
            <a:r>
              <a:rPr lang="ru-RU" sz="2400" b="1" dirty="0" smtClean="0">
                <a:solidFill>
                  <a:srgbClr val="002060"/>
                </a:solidFill>
              </a:rPr>
              <a:t>?  Краса?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Принадливість</a:t>
            </a:r>
            <a:r>
              <a:rPr lang="ru-RU" sz="2400" b="1" dirty="0" smtClean="0">
                <a:solidFill>
                  <a:srgbClr val="002060"/>
                </a:solidFill>
              </a:rPr>
              <a:t>? Розум? </a:t>
            </a:r>
            <a:r>
              <a:rPr lang="ru-RU" sz="2400" b="1" dirty="0" err="1" smtClean="0">
                <a:solidFill>
                  <a:srgbClr val="002060"/>
                </a:solidFill>
              </a:rPr>
              <a:t>Ділові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якості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Жінка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мати</a:t>
            </a:r>
            <a:r>
              <a:rPr lang="ru-RU" sz="2400" b="1" dirty="0" smtClean="0">
                <a:solidFill>
                  <a:srgbClr val="002060"/>
                </a:solidFill>
              </a:rPr>
              <a:t> творить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світ</a:t>
            </a:r>
            <a:r>
              <a:rPr lang="ru-RU" sz="2400" b="1" dirty="0" smtClean="0">
                <a:solidFill>
                  <a:srgbClr val="002060"/>
                </a:solidFill>
              </a:rPr>
              <a:t>, в </a:t>
            </a:r>
            <a:r>
              <a:rPr lang="ru-RU" sz="2400" b="1" dirty="0" err="1" smtClean="0">
                <a:solidFill>
                  <a:srgbClr val="002060"/>
                </a:solidFill>
              </a:rPr>
              <a:t>якому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розум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живе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злагоді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серцем</a:t>
            </a:r>
            <a:r>
              <a:rPr lang="ru-RU" sz="2400" b="1" dirty="0" smtClean="0">
                <a:solidFill>
                  <a:srgbClr val="002060"/>
                </a:solidFill>
              </a:rPr>
              <a:t>. Хай же </a:t>
            </a:r>
            <a:r>
              <a:rPr lang="ru-RU" sz="2400" b="1" dirty="0" err="1" smtClean="0">
                <a:solidFill>
                  <a:srgbClr val="002060"/>
                </a:solidFill>
              </a:rPr>
              <a:t>ця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святкова</a:t>
            </a:r>
            <a:r>
              <a:rPr lang="ru-RU" sz="2400" b="1" dirty="0" smtClean="0">
                <a:solidFill>
                  <a:srgbClr val="002060"/>
                </a:solidFill>
              </a:rPr>
              <a:t> дата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календарі</a:t>
            </a:r>
            <a:r>
              <a:rPr lang="ru-RU" sz="2400" b="1" dirty="0" smtClean="0">
                <a:solidFill>
                  <a:srgbClr val="002060"/>
                </a:solidFill>
              </a:rPr>
              <a:t> – День </a:t>
            </a:r>
            <a:r>
              <a:rPr lang="ru-RU" sz="2400" b="1" dirty="0" err="1" smtClean="0">
                <a:solidFill>
                  <a:srgbClr val="002060"/>
                </a:solidFill>
              </a:rPr>
              <a:t>матері</a:t>
            </a:r>
            <a:r>
              <a:rPr lang="ru-RU" sz="2400" b="1" dirty="0" smtClean="0">
                <a:solidFill>
                  <a:srgbClr val="002060"/>
                </a:solidFill>
              </a:rPr>
              <a:t> – стане особливо  </a:t>
            </a:r>
            <a:r>
              <a:rPr lang="ru-RU" sz="2400" b="1" dirty="0" err="1" smtClean="0">
                <a:solidFill>
                  <a:srgbClr val="002060"/>
                </a:solidFill>
              </a:rPr>
              <a:t>домашнім</a:t>
            </a:r>
            <a:r>
              <a:rPr lang="ru-RU" sz="2400" b="1" dirty="0" smtClean="0">
                <a:solidFill>
                  <a:srgbClr val="002060"/>
                </a:solidFill>
              </a:rPr>
              <a:t> святом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завжди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памятним</a:t>
            </a:r>
            <a:r>
              <a:rPr lang="ru-RU" sz="2400" b="1" dirty="0" smtClean="0">
                <a:solidFill>
                  <a:srgbClr val="002060"/>
                </a:solidFill>
              </a:rPr>
              <a:t> 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вашого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серця</a:t>
            </a:r>
            <a:endParaRPr lang="ru-RU" sz="4000" b="1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214563" y="642938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коли природа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виряджає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доню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Землю в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пишному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уборі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весняних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квітів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дорогу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відзначає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світле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uk-UA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Documents and Settings\User\Рабочий стол\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8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07117" y="4214818"/>
            <a:ext cx="4529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матері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</a:t>
            </a:r>
            <a:endParaRPr lang="ru-RU" sz="4000" b="1" i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85800" y="2357429"/>
            <a:ext cx="7772400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Діти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зберіть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всі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слова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землі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Виберіть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прості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і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невисокі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Прикрасьте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їх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трояндами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привітайте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матусю</a:t>
            </a:r>
            <a:r>
              <a:rPr kumimoji="0" lang="ru-RU" sz="4400" b="1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свою…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Мамі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600200"/>
            <a:ext cx="571504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,- затихли,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поцілувало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поплили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віночок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пролісковий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вбралась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мамин день,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свято,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Несем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любов’ю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 для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замало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віддаємо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маму в руки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нагородити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стежках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відповість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молитви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Звірід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3524246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857224" y="3214686"/>
            <a:ext cx="67865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    </a:t>
            </a:r>
            <a:r>
              <a:rPr lang="ru-RU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продовжувачку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роду,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шанували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Одним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фестиваль на честь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Кроноса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богинь,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відзначали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250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н.е. в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відзначати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релігійне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свято,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присвячене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богині-матері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Кібеле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Cybele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яке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 по 18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endParaRPr lang="uk-UA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На початку 17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четверту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Великого посту стали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святкувати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неділю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Mothering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свято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провідувати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мам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торт,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називався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материнський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торт».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Традиція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вітати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тортом,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прикрашеним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 кульками марципана,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збереглася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85786" y="1285860"/>
            <a:ext cx="7358114" cy="46259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 День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США. У 1907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молода американка Анна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Джервіс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Філадельфії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передчасно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померла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власна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атакувала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США листами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започаткувати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Через три роки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принесла результат – у 1910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штат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Вірджинія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визнав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офіційним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святом. А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роки, у 1914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Президент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Вудро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Вільсон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офіційним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святом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Америки       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США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щорічно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42910" y="2500306"/>
            <a:ext cx="7143800" cy="36433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неділя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стала святом мам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23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C:\Documents and Settings\User\Рабочий стол\03e2bb9ea6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4257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 l="54378" r="20818"/>
          <a:stretch>
            <a:fillRect/>
          </a:stretch>
        </p:blipFill>
        <p:spPr bwMode="auto">
          <a:xfrm>
            <a:off x="7715250" y="0"/>
            <a:ext cx="142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554730"/>
            <a:ext cx="7772400" cy="80296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зиму на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море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океани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здолати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Гору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найвищу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штурмом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узяти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пустелі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хащі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нізащо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найдорожче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словами: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“В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 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Анатолій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Костецький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більшити зображення f1 (15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 1928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відсвяткував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українок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в 1929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Організатором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торжеств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Кисилівська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редактор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тижневика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Жіноча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доля”.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1929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«Союз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українок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»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зініціював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свята на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Тернопільщині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Рідна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школа», «Пласт», 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Сокіл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організовували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концерти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фестини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238</Words>
  <Application>Microsoft Office PowerPoint</Application>
  <PresentationFormat>Екран (4:3)</PresentationFormat>
  <Paragraphs>51</Paragraphs>
  <Slides>20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Arial Narrow</vt:lpstr>
      <vt:lpstr>Georgia</vt:lpstr>
      <vt:lpstr>Times New Roman</vt:lpstr>
      <vt:lpstr>Оформление по умолчанию</vt:lpstr>
      <vt:lpstr>  Д Е Н Ь    М А Т Е Р І </vt:lpstr>
      <vt:lpstr>Презентація PowerPoint</vt:lpstr>
      <vt:lpstr>Мамі</vt:lpstr>
      <vt:lpstr>Презентація PowerPoint</vt:lpstr>
      <vt:lpstr>Презентація PowerPoint</vt:lpstr>
      <vt:lpstr>Презентація PowerPoint</vt:lpstr>
      <vt:lpstr>   Поступово друга неділя травня стала святом мам ще для 23 країн світу, а понад 30 країн обрали для нього інші дні </vt:lpstr>
      <vt:lpstr>  Можна у світі чимало зробити – Перетворити зиму на літо. Можна море й океани здолати, Гору найвищу штурмом узяти, Можна пройти крізь пустелі і хащі, Тільки без мами не можна нізащо, Бо найдорожче стоїть за словами: “В світі усе починається з мами!”               (Анатолій Костецький)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Малюків батьки люблять безоглядно. Це через роки приходять стриманість і суворість. Але й тут є свій сенс. Адже якщо мамі не все одно, з ким ви дружите, з ким спілкуєтеся, якщо вона цікавиться вашими справами, значить, вона любить вас і піклується про вас. Вона може вас і посварити, трохи «попсувати» вам нерви – ну й нехай. Це для вашої ж користі. Це  зрозуміло кожній розумній  і розсудливій людині. Ви ж повинні пам’ятати, що незважаючи на всі ваші провини, мами все одно вірять в вас,  люблять вас.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ЗІ СВЯТОМ –  Д Н Е М   М А Т Е Р І </dc:title>
  <dc:creator>Yoshi</dc:creator>
  <cp:lastModifiedBy>RePack by Diakov</cp:lastModifiedBy>
  <cp:revision>42</cp:revision>
  <dcterms:created xsi:type="dcterms:W3CDTF">2009-04-28T18:06:18Z</dcterms:created>
  <dcterms:modified xsi:type="dcterms:W3CDTF">2022-04-29T10:26:43Z</dcterms:modified>
</cp:coreProperties>
</file>