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6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 autoAdjust="0"/>
  </p:normalViewPr>
  <p:slideViewPr>
    <p:cSldViewPr snapToGrid="0">
      <p:cViewPr>
        <p:scale>
          <a:sx n="59" d="100"/>
          <a:sy n="59" d="100"/>
        </p:scale>
        <p:origin x="-1488" y="-7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9D7046-8D93-4693-B675-C59BFA042D23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83C380-384D-4A6E-BB30-960D083377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ша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1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51" name="Picture 3" descr="C:\Users\Маша\Desktop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2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9" y="0"/>
            <a:ext cx="10521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C:\Users\Маша\Desktop\-3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r="6530" b="10124"/>
          <a:stretch/>
        </p:blipFill>
        <p:spPr bwMode="auto">
          <a:xfrm>
            <a:off x="1443790" y="509337"/>
            <a:ext cx="9994232" cy="5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10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Balas</dc:creator>
  <cp:lastModifiedBy>Admin</cp:lastModifiedBy>
  <cp:revision>20</cp:revision>
  <dcterms:created xsi:type="dcterms:W3CDTF">2018-05-07T18:47:46Z</dcterms:created>
  <dcterms:modified xsi:type="dcterms:W3CDTF">2022-05-10T19:44:25Z</dcterms:modified>
</cp:coreProperties>
</file>