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72" r:id="rId11"/>
    <p:sldId id="263" r:id="rId12"/>
    <p:sldId id="264" r:id="rId13"/>
    <p:sldId id="265" r:id="rId14"/>
    <p:sldId id="269" r:id="rId15"/>
    <p:sldId id="281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6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9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7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8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21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5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4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3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4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3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6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962BBC-8069-4EEF-8D0A-4031C7388731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F025BC-05D0-42EB-9F93-D5BAA5318E4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4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4018" y="767752"/>
            <a:ext cx="7859649" cy="4028536"/>
          </a:xfrm>
        </p:spPr>
        <p:txBody>
          <a:bodyPr>
            <a:noAutofit/>
          </a:bodyPr>
          <a:lstStyle/>
          <a:p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Карликові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7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алі</a:t>
            </a:r>
            <a:r>
              <a:rPr lang="ru-RU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онячної</a:t>
            </a: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0357" y="5720916"/>
            <a:ext cx="350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0C35C5-55C6-4E3C-8C0A-8C0A985EA662}"/>
              </a:ext>
            </a:extLst>
          </p:cNvPr>
          <p:cNvSpPr txBox="1"/>
          <p:nvPr/>
        </p:nvSpPr>
        <p:spPr>
          <a:xfrm>
            <a:off x="7388806" y="4889919"/>
            <a:ext cx="3196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Астрономія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11 клас 03.02.2022р.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4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Малі тіла Сонячної системи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4954" y="2803910"/>
            <a:ext cx="5772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Сонячної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Сонячної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належать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астероїди, комети, метеорні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міжпланетний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пил.</a:t>
            </a:r>
          </a:p>
        </p:txBody>
      </p:sp>
    </p:spTree>
    <p:extLst>
      <p:ext uri="{BB962C8B-B14F-4D97-AF65-F5344CB8AC3E}">
        <p14:creationId xmlns:p14="http://schemas.microsoft.com/office/powerpoint/2010/main" val="92346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08" y="783886"/>
            <a:ext cx="8761413" cy="924143"/>
          </a:xfrm>
        </p:spPr>
        <p:txBody>
          <a:bodyPr/>
          <a:lstStyle/>
          <a:p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28" y="4441954"/>
            <a:ext cx="2037998" cy="2247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26" y="2429510"/>
            <a:ext cx="4800600" cy="1885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5608" y="2672239"/>
            <a:ext cx="62491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Астероїд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являє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собою великий шматок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скелі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що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обертається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навколо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Сонця. Астероїди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також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відомі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як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планетоїди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або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дрібні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планети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uk-UA" sz="2800" dirty="0">
                <a:latin typeface="Times" panose="02020603050405020304" pitchFamily="18" charset="0"/>
                <a:cs typeface="Times" panose="02020603050405020304" pitchFamily="18" charset="0"/>
              </a:rPr>
              <a:t>З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а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даними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МАС,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астероїд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класифікується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як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маленьке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тіло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Сонячної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системи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якщо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воно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не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відповідає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вимогам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ru-RU" sz="2800" dirty="0" err="1">
                <a:latin typeface="Times" panose="02020603050405020304" pitchFamily="18" charset="0"/>
                <a:cs typeface="Times" panose="02020603050405020304" pitchFamily="18" charset="0"/>
              </a:rPr>
              <a:t>щоб</a:t>
            </a:r>
            <a:r>
              <a:rPr lang="ru-RU" sz="2800" dirty="0">
                <a:latin typeface="Times" panose="02020603050405020304" pitchFamily="18" charset="0"/>
                <a:cs typeface="Times" panose="02020603050405020304" pitchFamily="18" charset="0"/>
              </a:rPr>
              <a:t> бути карликовою планетою.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26" y="4441954"/>
            <a:ext cx="2307869" cy="22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астероїда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4954" y="3449602"/>
            <a:ext cx="448872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 мають неправильну форму і не мають атмосфери, хоча при цьому у них можуть бути супутники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74" y="2532839"/>
            <a:ext cx="4922010" cy="40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 астероїдів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4954" y="2800553"/>
            <a:ext cx="593497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відомих на даний момент астероїдів зосереджено в межах поясу астероїдів, розташованого між орбітами Марса та Юпітера.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Найбільшими об'єктами поясу астероїдів є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Паллада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Гігея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39" y="2832261"/>
            <a:ext cx="4001130" cy="30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5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6" y="3045123"/>
            <a:ext cx="2964702" cy="2865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6912" y="983412"/>
            <a:ext cx="195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Веста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8435" y="2482152"/>
            <a:ext cx="2865114" cy="3991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3480" y="983412"/>
            <a:ext cx="2895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Паллада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0641" y="983412"/>
            <a:ext cx="1805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Гігея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18611"/>
          <a:stretch/>
        </p:blipFill>
        <p:spPr>
          <a:xfrm>
            <a:off x="8133376" y="3045123"/>
            <a:ext cx="3640347" cy="28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53" y="474453"/>
            <a:ext cx="11222966" cy="1406105"/>
          </a:xfrm>
        </p:spPr>
        <p:txBody>
          <a:bodyPr/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Астероїди (2092)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Суміана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(1900)Катюша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453" y="2793225"/>
            <a:ext cx="11222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Суміана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Катюша знаходяться в поясі астероїдів. Назва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Суміана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походить від міста Суми в Україні, його відкрили 16 жовтня 1969 року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астрофізична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обсерваторія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(1900)Катюша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altLang="ru-RU" sz="2800" dirty="0">
                <a:latin typeface="Arial Unicode MS"/>
              </a:rPr>
              <a:t>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відкритий 16 грудня 1971 року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честь льотчиці Катерини Зеленко, Героя Радянського Союзу - єдиної жінки, яка здійснила повітряний таран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повітряного бою, що полягає в нанесенні пошкоджень літальному апарату противника безпосередньо самим літальним апаратом атакуючого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5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029" y="905774"/>
            <a:ext cx="7186789" cy="776376"/>
          </a:xfrm>
        </p:spPr>
        <p:txBody>
          <a:bodyPr/>
          <a:lstStyle/>
          <a:p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Боліди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3029" y="2371159"/>
            <a:ext cx="71867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Болідом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сильного опору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гуркотом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осколків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впали на Землю,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метеоритами.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18" y="2941249"/>
            <a:ext cx="3672021" cy="23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Знайдені метеорити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54954" y="3636406"/>
            <a:ext cx="56685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Гоба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- залізний метеорит масою близько 60 </a:t>
            </a:r>
            <a:r>
              <a:rPr kumimoji="0" lang="uk-UA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тонн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 Це найбільший метеорит, знайдений на Землі.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21" y="3016739"/>
            <a:ext cx="3840480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4869" y="230490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Метеорит </a:t>
            </a:r>
            <a:r>
              <a:rPr lang="en-US" sz="2800" dirty="0"/>
              <a:t>Allende</a:t>
            </a:r>
            <a:r>
              <a:rPr lang="ru-RU" sz="2800" dirty="0"/>
              <a:t> — </a:t>
            </a:r>
            <a:r>
              <a:rPr lang="ru-RU" sz="2800" dirty="0" err="1"/>
              <a:t>Після</a:t>
            </a:r>
            <a:r>
              <a:rPr lang="ru-RU" sz="2800" dirty="0"/>
              <a:t> того, як метеорит </a:t>
            </a:r>
            <a:r>
              <a:rPr lang="ru-RU" sz="2800" dirty="0" err="1"/>
              <a:t>розлетівся</a:t>
            </a:r>
            <a:r>
              <a:rPr lang="ru-RU" sz="2800" dirty="0"/>
              <a:t> на </a:t>
            </a:r>
            <a:r>
              <a:rPr lang="ru-RU" sz="2800" dirty="0" err="1"/>
              <a:t>друзки</a:t>
            </a:r>
            <a:r>
              <a:rPr lang="ru-RU" sz="2800" dirty="0"/>
              <a:t>,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організовано</a:t>
            </a:r>
            <a:r>
              <a:rPr lang="ru-RU" sz="2800" dirty="0"/>
              <a:t> </a:t>
            </a:r>
            <a:r>
              <a:rPr lang="ru-RU" sz="2800" dirty="0" err="1"/>
              <a:t>екстенсивний</a:t>
            </a:r>
            <a:r>
              <a:rPr lang="ru-RU" sz="2800" dirty="0"/>
              <a:t> </a:t>
            </a:r>
            <a:r>
              <a:rPr lang="ru-RU" sz="2800" dirty="0" err="1"/>
              <a:t>пошук</a:t>
            </a:r>
            <a:r>
              <a:rPr lang="ru-RU" sz="2800" dirty="0"/>
              <a:t> </a:t>
            </a:r>
            <a:r>
              <a:rPr lang="ru-RU" sz="2800" dirty="0" err="1"/>
              <a:t>уламків</a:t>
            </a:r>
            <a:r>
              <a:rPr lang="ru-RU" sz="2800" dirty="0"/>
              <a:t>, в </a:t>
            </a:r>
            <a:r>
              <a:rPr lang="ru-RU" sz="2800" dirty="0" err="1"/>
              <a:t>результаті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зараз </a:t>
            </a:r>
            <a:r>
              <a:rPr lang="ru-RU" sz="2800" dirty="0" err="1"/>
              <a:t>цей</a:t>
            </a:r>
            <a:r>
              <a:rPr lang="ru-RU" sz="2800" dirty="0"/>
              <a:t> метеорит часто </a:t>
            </a:r>
            <a:r>
              <a:rPr lang="ru-RU" sz="2800" dirty="0" err="1"/>
              <a:t>називають</a:t>
            </a:r>
            <a:r>
              <a:rPr lang="ru-RU" sz="2800" dirty="0"/>
              <a:t> «</a:t>
            </a:r>
            <a:r>
              <a:rPr lang="ru-RU" sz="2800" dirty="0" err="1"/>
              <a:t>найкраще</a:t>
            </a:r>
            <a:r>
              <a:rPr lang="ru-RU" sz="2800" dirty="0"/>
              <a:t> </a:t>
            </a:r>
            <a:r>
              <a:rPr lang="ru-RU" sz="2800" dirty="0" err="1"/>
              <a:t>дослідженим</a:t>
            </a:r>
            <a:r>
              <a:rPr lang="ru-RU" sz="2800" dirty="0"/>
              <a:t> метеоритом в </a:t>
            </a:r>
            <a:r>
              <a:rPr lang="ru-RU" sz="2800" dirty="0" err="1"/>
              <a:t>історії</a:t>
            </a:r>
            <a:r>
              <a:rPr lang="ru-RU" sz="2800" dirty="0"/>
              <a:t>».(</a:t>
            </a:r>
            <a:r>
              <a:rPr lang="uk-UA" sz="2800" dirty="0"/>
              <a:t>на фото зображено уламок метеорита</a:t>
            </a:r>
            <a:r>
              <a:rPr lang="ru-RU" sz="2800" dirty="0"/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55" y="2304902"/>
            <a:ext cx="529375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823" y="3441671"/>
            <a:ext cx="5914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Мерчисонський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 — один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метеоритів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(&gt;100 кг), та тому факту,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60" y="2477464"/>
            <a:ext cx="3707562" cy="41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15" y="973668"/>
            <a:ext cx="9766087" cy="706964"/>
          </a:xfrm>
        </p:spPr>
        <p:txBody>
          <a:bodyPr/>
          <a:lstStyle/>
          <a:p>
            <a:r>
              <a:rPr lang="uk-UA" sz="7200" b="1" dirty="0"/>
              <a:t>Карликові планети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3415" y="2513078"/>
            <a:ext cx="5923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IAU)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планету як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прямому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Сонця,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очистила свою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орбітальну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40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007" y="3708240"/>
            <a:ext cx="5267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Комета 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Сонячної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Сонця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кому, ядро 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хвіст.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71" y="2497813"/>
            <a:ext cx="5705921" cy="38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5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комети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86" y="2381217"/>
            <a:ext cx="74244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комети – невелике тверде крижане тіло, що включає тугоплавкі частинки та органічні сполуки.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 – хмара пилу й газу, що оточує ядро комети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– кома та ядро комети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Хвіст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шлейф з кометного пилу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55" y="2736992"/>
            <a:ext cx="4201064" cy="28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5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31" y="938499"/>
            <a:ext cx="8761413" cy="706964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Комета Галлея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531" y="2283473"/>
            <a:ext cx="77714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Комети поділяють на короткоперіодичні (з періодом обертання менше як 200 років) і довгоперіодичні. </a:t>
            </a:r>
            <a:r>
              <a:rPr lang="ru-RU" sz="2800" b="1" dirty="0"/>
              <a:t>Комета Галлея</a:t>
            </a:r>
            <a:r>
              <a:rPr lang="en-US" sz="2800" dirty="0"/>
              <a:t> — </a:t>
            </a:r>
            <a:r>
              <a:rPr lang="ru-RU" sz="2800" dirty="0" err="1"/>
              <a:t>найвідоміша</a:t>
            </a:r>
            <a:r>
              <a:rPr lang="ru-RU" sz="2800" dirty="0"/>
              <a:t> з комет і </a:t>
            </a:r>
            <a:r>
              <a:rPr lang="ru-RU" sz="2800" dirty="0" err="1"/>
              <a:t>найяскравіша</a:t>
            </a:r>
            <a:r>
              <a:rPr lang="ru-RU" sz="2800" dirty="0"/>
              <a:t> з короткоперіодичних комет. Вона </a:t>
            </a:r>
            <a:r>
              <a:rPr lang="ru-RU" sz="2800" dirty="0" err="1"/>
              <a:t>наближається</a:t>
            </a:r>
            <a:r>
              <a:rPr lang="ru-RU" sz="2800" dirty="0"/>
              <a:t> до Землі </a:t>
            </a:r>
            <a:r>
              <a:rPr lang="ru-RU" sz="2800" dirty="0" err="1"/>
              <a:t>кожні</a:t>
            </a:r>
            <a:r>
              <a:rPr lang="ru-RU" sz="2800" dirty="0"/>
              <a:t> 75—76 </a:t>
            </a:r>
            <a:r>
              <a:rPr lang="ru-RU" sz="2800" dirty="0" err="1"/>
              <a:t>років</a:t>
            </a:r>
            <a:r>
              <a:rPr lang="ru-RU" sz="2800" dirty="0"/>
              <a:t>, 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спостереження</a:t>
            </a:r>
            <a:r>
              <a:rPr lang="ru-RU" sz="2800" dirty="0"/>
              <a:t> </a:t>
            </a:r>
            <a:r>
              <a:rPr lang="ru-RU" sz="2800" dirty="0" err="1"/>
              <a:t>зафіксовані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2000 </a:t>
            </a:r>
            <a:r>
              <a:rPr lang="ru-RU" sz="2800" dirty="0" err="1"/>
              <a:t>років</a:t>
            </a:r>
            <a:r>
              <a:rPr lang="ru-RU" sz="2800" dirty="0"/>
              <a:t> тому. Названа на честь </a:t>
            </a:r>
            <a:r>
              <a:rPr lang="ru-RU" sz="2800" dirty="0" err="1"/>
              <a:t>англійського</a:t>
            </a:r>
            <a:r>
              <a:rPr lang="ru-RU" sz="2800" dirty="0"/>
              <a:t> астронома Едмонда Галлея,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вирахував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орбіту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85" y="3209192"/>
            <a:ext cx="3652190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5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923" y="947291"/>
            <a:ext cx="9228761" cy="706964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 та метеорні потоки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923" y="2535538"/>
            <a:ext cx="5564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астероїдів).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небосхилі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3" y="2810567"/>
            <a:ext cx="5451894" cy="34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0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Вивчити параграф 16</a:t>
            </a:r>
          </a:p>
          <a:p>
            <a:r>
              <a:rPr lang="uk-UA" dirty="0" smtClean="0"/>
              <a:t>Задача 3.20</a:t>
            </a:r>
          </a:p>
          <a:p>
            <a:r>
              <a:rPr lang="uk-UA" dirty="0" smtClean="0"/>
              <a:t>Дізнайтесь про українську вчену в галузі небесної механіки</a:t>
            </a:r>
          </a:p>
          <a:p>
            <a:r>
              <a:rPr lang="uk-UA" dirty="0" smtClean="0"/>
              <a:t>Олену </a:t>
            </a:r>
            <a:r>
              <a:rPr lang="uk-UA" dirty="0" err="1" smtClean="0"/>
              <a:t>Казимирчак</a:t>
            </a:r>
            <a:r>
              <a:rPr lang="uk-UA" smtClean="0"/>
              <a:t>- Полонську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91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34" y="810884"/>
            <a:ext cx="9721969" cy="1035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МАС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Церера, Плутон,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Хаумеа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Макемаке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Ер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64" y="2413397"/>
            <a:ext cx="8939591" cy="43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630" y="845387"/>
            <a:ext cx="10578215" cy="983411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0630" y="2385391"/>
            <a:ext cx="540219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Одною з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карликових планет Сонячної системи є Плутон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Плутон дуже далеко від Землі, про нього мало що було відомо до недавнього часу. Лише у 2015 році до карликової планети дістався космічний апарат НАСА “Нові горизонти”, який виявив, що Плутон має діаметр 2370 км.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22" y="2385391"/>
            <a:ext cx="5709810" cy="39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6377" y="464686"/>
            <a:ext cx="110676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 краще зрозуміти розмір Плутона, погляньте на зображення</a:t>
            </a:r>
            <a:r>
              <a:rPr kumimoji="0" lang="en-US" altLang="ru-RU" sz="3200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3200" b="0" i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kumimoji="0" lang="uk-UA" altLang="ru-RU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ньому показані карликова планета та її найбільший супутник </a:t>
            </a:r>
            <a:r>
              <a:rPr kumimoji="0" lang="uk-UA" altLang="ru-RU" sz="32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Харон</a:t>
            </a:r>
            <a:r>
              <a:rPr kumimoji="0" lang="uk-UA" altLang="ru-RU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тлі земної кулі.</a:t>
            </a:r>
            <a:r>
              <a:rPr kumimoji="0" lang="uk-UA" altLang="ru-RU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ru-RU" sz="60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95" y="2034346"/>
            <a:ext cx="4823654" cy="48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46910" cy="706964"/>
          </a:xfrm>
        </p:spPr>
        <p:txBody>
          <a:bodyPr/>
          <a:lstStyle/>
          <a:p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Ерида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4797270" cy="38059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Ерида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 за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Плутона,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наймасивніша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найвіддаленіша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Сонця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 Сонячної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Еріда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наближається до Сонця і віддаляється від нього в діапазоні від 5,7 до 14,5 млрд км. Таким чином, один оберт навколо світила займає понад 560 земних років. Діаметр: 2 326 км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5" y="2603500"/>
            <a:ext cx="5062987" cy="33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9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4954" y="3412815"/>
            <a:ext cx="4474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Землі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планета, вона часом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263 млн км.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950 км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5" y="2375284"/>
            <a:ext cx="4321833" cy="43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8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Макемаке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4954" y="3633865"/>
            <a:ext cx="43055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Макемаке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це третя за величиною карликова планета Сонячної системи.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діаметр: </a:t>
            </a:r>
            <a:r>
              <a:rPr lang="ru-RU" altLang="ru-RU" sz="2800" dirty="0"/>
              <a:t>1 430 км.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23" y="2730884"/>
            <a:ext cx="3621844" cy="36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4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930537"/>
            <a:ext cx="2752812" cy="706964"/>
          </a:xfrm>
        </p:spPr>
        <p:txBody>
          <a:bodyPr/>
          <a:lstStyle/>
          <a:p>
            <a:r>
              <a:rPr lang="uk-UA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Хаумеа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54955" y="2654794"/>
            <a:ext cx="408127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Хаумеа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карликова планета Сонячної системи. Це тіло, що обертається найбільш</a:t>
            </a:r>
            <a:r>
              <a:rPr kumimoji="0" lang="uk-UA" alt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швидко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усіх вивчених об'єктів Сонячної системи, що мають діаметр більше 100 км.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01" y="2768851"/>
            <a:ext cx="6598197" cy="33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20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510</TotalTime>
  <Words>685</Words>
  <Application>Microsoft Office PowerPoint</Application>
  <PresentationFormat>Широкий екран</PresentationFormat>
  <Paragraphs>53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1" baseType="lpstr">
      <vt:lpstr>Arial Unicode MS</vt:lpstr>
      <vt:lpstr>Arial</vt:lpstr>
      <vt:lpstr>Century Gothic</vt:lpstr>
      <vt:lpstr>Times</vt:lpstr>
      <vt:lpstr>Times New Roman</vt:lpstr>
      <vt:lpstr>Wingdings 3</vt:lpstr>
      <vt:lpstr>Совет директоров</vt:lpstr>
      <vt:lpstr>Карликові планети.   Малі тіла Cонячної системи</vt:lpstr>
      <vt:lpstr>Карликові планети</vt:lpstr>
      <vt:lpstr>Презентація PowerPoint</vt:lpstr>
      <vt:lpstr>Плутон</vt:lpstr>
      <vt:lpstr>Щоб краще зрозуміти розмір Плутона, погляньте на зображення нижче. На ньому показані карликова планета та її найбільший супутник Харон на тлі земної кулі. </vt:lpstr>
      <vt:lpstr>Ерида</vt:lpstr>
      <vt:lpstr>Церера</vt:lpstr>
      <vt:lpstr>Макемаке</vt:lpstr>
      <vt:lpstr>Хаумеа</vt:lpstr>
      <vt:lpstr>Малі тіла Сонячної системи</vt:lpstr>
      <vt:lpstr>Астероїди</vt:lpstr>
      <vt:lpstr>Характеристика астероїда</vt:lpstr>
      <vt:lpstr>Пояс астероїдів</vt:lpstr>
      <vt:lpstr>Презентація PowerPoint</vt:lpstr>
      <vt:lpstr>Астероїди (2092)Суміана та (1900)Катюша</vt:lpstr>
      <vt:lpstr>Боліди і метеорити</vt:lpstr>
      <vt:lpstr>Знайдені метеорити</vt:lpstr>
      <vt:lpstr>Презентація PowerPoint</vt:lpstr>
      <vt:lpstr>Презентація PowerPoint</vt:lpstr>
      <vt:lpstr>Комети</vt:lpstr>
      <vt:lpstr>Будова комети</vt:lpstr>
      <vt:lpstr>Комета Галлея</vt:lpstr>
      <vt:lpstr>Метеори та метеорні потоки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Карликові планети, астероїди, та малі тіла сонячної системи</dc:title>
  <dc:creator>Admin</dc:creator>
  <cp:lastModifiedBy>RePack by Diakov</cp:lastModifiedBy>
  <cp:revision>55</cp:revision>
  <dcterms:created xsi:type="dcterms:W3CDTF">2021-11-08T06:28:52Z</dcterms:created>
  <dcterms:modified xsi:type="dcterms:W3CDTF">2022-02-02T11:25:18Z</dcterms:modified>
</cp:coreProperties>
</file>