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326" r:id="rId3"/>
    <p:sldId id="274" r:id="rId4"/>
    <p:sldId id="276" r:id="rId5"/>
    <p:sldId id="277" r:id="rId6"/>
    <p:sldId id="278" r:id="rId7"/>
    <p:sldId id="279" r:id="rId8"/>
    <p:sldId id="258" r:id="rId9"/>
    <p:sldId id="334" r:id="rId1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66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60"/>
  </p:normalViewPr>
  <p:slideViewPr>
    <p:cSldViewPr>
      <p:cViewPr varScale="1">
        <p:scale>
          <a:sx n="81" d="100"/>
          <a:sy n="81" d="100"/>
        </p:scale>
        <p:origin x="108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61442" name="Group 2"/>
          <p:cNvGrpSpPr>
            <a:grpSpLocks/>
          </p:cNvGrpSpPr>
          <p:nvPr/>
        </p:nvGrpSpPr>
        <p:grpSpPr bwMode="auto">
          <a:xfrm>
            <a:off x="0" y="3902075"/>
            <a:ext cx="3400425" cy="2949575"/>
            <a:chOff x="0" y="2458"/>
            <a:chExt cx="2142" cy="1858"/>
          </a:xfrm>
        </p:grpSpPr>
        <p:sp>
          <p:nvSpPr>
            <p:cNvPr id="61443"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1444"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1445"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1446"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1447"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61448"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61449"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sp>
        <p:nvSpPr>
          <p:cNvPr id="61450" name="Rectangle 10"/>
          <p:cNvSpPr>
            <a:spLocks noGrp="1" noChangeArrowheads="1"/>
          </p:cNvSpPr>
          <p:nvPr>
            <p:ph type="ctrTitle" sz="quarter"/>
          </p:nvPr>
        </p:nvSpPr>
        <p:spPr>
          <a:xfrm>
            <a:off x="685800" y="1873250"/>
            <a:ext cx="7772400" cy="1555750"/>
          </a:xfrm>
        </p:spPr>
        <p:txBody>
          <a:bodyPr/>
          <a:lstStyle>
            <a:lvl1pPr>
              <a:defRPr sz="4800"/>
            </a:lvl1pPr>
          </a:lstStyle>
          <a:p>
            <a:pPr lvl="0"/>
            <a:r>
              <a:rPr lang="ru-RU" noProof="0" smtClean="0"/>
              <a:t>Образец заголовка</a:t>
            </a:r>
          </a:p>
        </p:txBody>
      </p:sp>
      <p:sp>
        <p:nvSpPr>
          <p:cNvPr id="61451"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ru-RU" noProof="0" smtClean="0"/>
              <a:t>Образец подзаголовка</a:t>
            </a:r>
          </a:p>
        </p:txBody>
      </p:sp>
      <p:sp>
        <p:nvSpPr>
          <p:cNvPr id="61452" name="Rectangle 12"/>
          <p:cNvSpPr>
            <a:spLocks noGrp="1" noChangeArrowheads="1"/>
          </p:cNvSpPr>
          <p:nvPr>
            <p:ph type="dt" sz="quarter" idx="2"/>
          </p:nvPr>
        </p:nvSpPr>
        <p:spPr/>
        <p:txBody>
          <a:bodyPr/>
          <a:lstStyle>
            <a:lvl1pPr>
              <a:defRPr/>
            </a:lvl1pPr>
          </a:lstStyle>
          <a:p>
            <a:endParaRPr lang="ru-RU"/>
          </a:p>
        </p:txBody>
      </p:sp>
      <p:sp>
        <p:nvSpPr>
          <p:cNvPr id="61453" name="Rectangle 13"/>
          <p:cNvSpPr>
            <a:spLocks noGrp="1" noChangeArrowheads="1"/>
          </p:cNvSpPr>
          <p:nvPr>
            <p:ph type="ftr" sz="quarter" idx="3"/>
          </p:nvPr>
        </p:nvSpPr>
        <p:spPr/>
        <p:txBody>
          <a:bodyPr/>
          <a:lstStyle>
            <a:lvl1pPr>
              <a:defRPr/>
            </a:lvl1pPr>
          </a:lstStyle>
          <a:p>
            <a:endParaRPr lang="ru-RU"/>
          </a:p>
        </p:txBody>
      </p:sp>
      <p:sp>
        <p:nvSpPr>
          <p:cNvPr id="61454" name="Rectangle 14"/>
          <p:cNvSpPr>
            <a:spLocks noGrp="1" noChangeArrowheads="1"/>
          </p:cNvSpPr>
          <p:nvPr>
            <p:ph type="sldNum" sz="quarter" idx="4"/>
          </p:nvPr>
        </p:nvSpPr>
        <p:spPr/>
        <p:txBody>
          <a:bodyPr/>
          <a:lstStyle>
            <a:lvl1pPr>
              <a:defRPr/>
            </a:lvl1pPr>
          </a:lstStyle>
          <a:p>
            <a:fld id="{A8857517-56E1-400C-B67B-9EF326F91A64}" type="slidenum">
              <a:rPr lang="ru-RU"/>
              <a:pPr/>
              <a:t>‹№›</a:t>
            </a:fld>
            <a:endParaRPr lang="ru-RU"/>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DAE9D34D-F577-4F2C-896E-C7B5FCBA1201}" type="slidenum">
              <a:rPr lang="ru-RU"/>
              <a:pPr/>
              <a:t>‹№›</a:t>
            </a:fld>
            <a:endParaRPr lang="ru-RU"/>
          </a:p>
        </p:txBody>
      </p:sp>
    </p:spTree>
    <p:extLst>
      <p:ext uri="{BB962C8B-B14F-4D97-AF65-F5344CB8AC3E}">
        <p14:creationId xmlns:p14="http://schemas.microsoft.com/office/powerpoint/2010/main" val="2464599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D5C73681-BC6A-44AC-8171-EF611895BC33}" type="slidenum">
              <a:rPr lang="ru-RU"/>
              <a:pPr/>
              <a:t>‹№›</a:t>
            </a:fld>
            <a:endParaRPr lang="ru-RU"/>
          </a:p>
        </p:txBody>
      </p:sp>
    </p:spTree>
    <p:extLst>
      <p:ext uri="{BB962C8B-B14F-4D97-AF65-F5344CB8AC3E}">
        <p14:creationId xmlns:p14="http://schemas.microsoft.com/office/powerpoint/2010/main" val="3973509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Объект 1"/>
          <p:cNvSpPr>
            <a:spLocks noGrp="1"/>
          </p:cNvSpPr>
          <p:nvPr>
            <p:ph/>
          </p:nvPr>
        </p:nvSpPr>
        <p:spPr>
          <a:xfrm>
            <a:off x="457200" y="277813"/>
            <a:ext cx="8229600" cy="58531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Дата 2"/>
          <p:cNvSpPr>
            <a:spLocks noGrp="1"/>
          </p:cNvSpPr>
          <p:nvPr>
            <p:ph type="dt" sz="half" idx="10"/>
          </p:nvPr>
        </p:nvSpPr>
        <p:spPr>
          <a:xfrm>
            <a:off x="457200" y="6248400"/>
            <a:ext cx="2133600" cy="457200"/>
          </a:xfrm>
        </p:spPr>
        <p:txBody>
          <a:bodyPr/>
          <a:lstStyle>
            <a:lvl1pPr>
              <a:defRPr/>
            </a:lvl1pPr>
          </a:lstStyle>
          <a:p>
            <a:endParaRPr lang="ru-RU"/>
          </a:p>
        </p:txBody>
      </p:sp>
      <p:sp>
        <p:nvSpPr>
          <p:cNvPr id="4" name="Нижний колонтитул 3"/>
          <p:cNvSpPr>
            <a:spLocks noGrp="1"/>
          </p:cNvSpPr>
          <p:nvPr>
            <p:ph type="ftr" sz="quarter" idx="11"/>
          </p:nvPr>
        </p:nvSpPr>
        <p:spPr>
          <a:xfrm>
            <a:off x="3124200" y="6248400"/>
            <a:ext cx="2895600" cy="457200"/>
          </a:xfrm>
        </p:spPr>
        <p:txBody>
          <a:bodyPr/>
          <a:lstStyle>
            <a:lvl1pPr>
              <a:defRPr/>
            </a:lvl1pPr>
          </a:lstStyle>
          <a:p>
            <a:endParaRPr lang="ru-RU"/>
          </a:p>
        </p:txBody>
      </p:sp>
      <p:sp>
        <p:nvSpPr>
          <p:cNvPr id="5" name="Номер слайда 4"/>
          <p:cNvSpPr>
            <a:spLocks noGrp="1"/>
          </p:cNvSpPr>
          <p:nvPr>
            <p:ph type="sldNum" sz="quarter" idx="12"/>
          </p:nvPr>
        </p:nvSpPr>
        <p:spPr>
          <a:xfrm>
            <a:off x="6553200" y="6248400"/>
            <a:ext cx="2133600" cy="457200"/>
          </a:xfrm>
        </p:spPr>
        <p:txBody>
          <a:bodyPr/>
          <a:lstStyle>
            <a:lvl1pPr>
              <a:defRPr/>
            </a:lvl1pPr>
          </a:lstStyle>
          <a:p>
            <a:fld id="{4E6AA217-10B3-40F3-BC36-334690F999B5}" type="slidenum">
              <a:rPr lang="ru-RU"/>
              <a:pPr/>
              <a:t>‹№›</a:t>
            </a:fld>
            <a:endParaRPr lang="ru-RU"/>
          </a:p>
        </p:txBody>
      </p:sp>
    </p:spTree>
    <p:extLst>
      <p:ext uri="{BB962C8B-B14F-4D97-AF65-F5344CB8AC3E}">
        <p14:creationId xmlns:p14="http://schemas.microsoft.com/office/powerpoint/2010/main" val="3011779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8400"/>
            <a:ext cx="2133600" cy="457200"/>
          </a:xfrm>
        </p:spPr>
        <p:txBody>
          <a:bodyPr/>
          <a:lstStyle>
            <a:lvl1pPr>
              <a:defRPr/>
            </a:lvl1pPr>
          </a:lstStyle>
          <a:p>
            <a:endParaRPr lang="ru-RU"/>
          </a:p>
        </p:txBody>
      </p:sp>
      <p:sp>
        <p:nvSpPr>
          <p:cNvPr id="6" name="Нижний колонтитул 5"/>
          <p:cNvSpPr>
            <a:spLocks noGrp="1"/>
          </p:cNvSpPr>
          <p:nvPr>
            <p:ph type="ftr" sz="quarter" idx="11"/>
          </p:nvPr>
        </p:nvSpPr>
        <p:spPr>
          <a:xfrm>
            <a:off x="3124200" y="6248400"/>
            <a:ext cx="2895600" cy="457200"/>
          </a:xfrm>
        </p:spPr>
        <p:txBody>
          <a:bodyPr/>
          <a:lstStyle>
            <a:lvl1pPr>
              <a:defRPr/>
            </a:lvl1pPr>
          </a:lstStyle>
          <a:p>
            <a:endParaRPr lang="ru-RU"/>
          </a:p>
        </p:txBody>
      </p:sp>
      <p:sp>
        <p:nvSpPr>
          <p:cNvPr id="7" name="Номер слайда 6"/>
          <p:cNvSpPr>
            <a:spLocks noGrp="1"/>
          </p:cNvSpPr>
          <p:nvPr>
            <p:ph type="sldNum" sz="quarter" idx="12"/>
          </p:nvPr>
        </p:nvSpPr>
        <p:spPr>
          <a:xfrm>
            <a:off x="6553200" y="6248400"/>
            <a:ext cx="2133600" cy="457200"/>
          </a:xfrm>
        </p:spPr>
        <p:txBody>
          <a:bodyPr/>
          <a:lstStyle>
            <a:lvl1pPr>
              <a:defRPr/>
            </a:lvl1pPr>
          </a:lstStyle>
          <a:p>
            <a:fld id="{FFAD0E45-AE5F-4B6A-A089-EF18DDC1AFDB}" type="slidenum">
              <a:rPr lang="ru-RU"/>
              <a:pPr/>
              <a:t>‹№›</a:t>
            </a:fld>
            <a:endParaRPr lang="ru-RU"/>
          </a:p>
        </p:txBody>
      </p:sp>
    </p:spTree>
    <p:extLst>
      <p:ext uri="{BB962C8B-B14F-4D97-AF65-F5344CB8AC3E}">
        <p14:creationId xmlns:p14="http://schemas.microsoft.com/office/powerpoint/2010/main" val="6459995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reserve="1">
  <p:cSld name="Заголовок и объект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8229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3941763"/>
            <a:ext cx="8229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8400"/>
            <a:ext cx="2133600" cy="457200"/>
          </a:xfrm>
        </p:spPr>
        <p:txBody>
          <a:bodyPr/>
          <a:lstStyle>
            <a:lvl1pPr>
              <a:defRPr/>
            </a:lvl1pPr>
          </a:lstStyle>
          <a:p>
            <a:endParaRPr lang="ru-RU"/>
          </a:p>
        </p:txBody>
      </p:sp>
      <p:sp>
        <p:nvSpPr>
          <p:cNvPr id="6" name="Нижний колонтитул 5"/>
          <p:cNvSpPr>
            <a:spLocks noGrp="1"/>
          </p:cNvSpPr>
          <p:nvPr>
            <p:ph type="ftr" sz="quarter" idx="11"/>
          </p:nvPr>
        </p:nvSpPr>
        <p:spPr>
          <a:xfrm>
            <a:off x="3124200" y="6248400"/>
            <a:ext cx="2895600" cy="457200"/>
          </a:xfrm>
        </p:spPr>
        <p:txBody>
          <a:bodyPr/>
          <a:lstStyle>
            <a:lvl1pPr>
              <a:defRPr/>
            </a:lvl1pPr>
          </a:lstStyle>
          <a:p>
            <a:endParaRPr lang="ru-RU"/>
          </a:p>
        </p:txBody>
      </p:sp>
      <p:sp>
        <p:nvSpPr>
          <p:cNvPr id="7" name="Номер слайда 6"/>
          <p:cNvSpPr>
            <a:spLocks noGrp="1"/>
          </p:cNvSpPr>
          <p:nvPr>
            <p:ph type="sldNum" sz="quarter" idx="12"/>
          </p:nvPr>
        </p:nvSpPr>
        <p:spPr>
          <a:xfrm>
            <a:off x="6553200" y="6248400"/>
            <a:ext cx="2133600" cy="457200"/>
          </a:xfrm>
        </p:spPr>
        <p:txBody>
          <a:bodyPr/>
          <a:lstStyle>
            <a:lvl1pPr>
              <a:defRPr/>
            </a:lvl1pPr>
          </a:lstStyle>
          <a:p>
            <a:fld id="{34EF1EF6-C5A1-474E-ACF4-965E698D041E}" type="slidenum">
              <a:rPr lang="ru-RU"/>
              <a:pPr/>
              <a:t>‹№›</a:t>
            </a:fld>
            <a:endParaRPr lang="ru-RU"/>
          </a:p>
        </p:txBody>
      </p:sp>
    </p:spTree>
    <p:extLst>
      <p:ext uri="{BB962C8B-B14F-4D97-AF65-F5344CB8AC3E}">
        <p14:creationId xmlns:p14="http://schemas.microsoft.com/office/powerpoint/2010/main" val="19217286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OverTx" preserve="1">
  <p:cSld name="Заголовок и два объекта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Объект 2"/>
          <p:cNvSpPr>
            <a:spLocks noGrp="1"/>
          </p:cNvSpPr>
          <p:nvPr>
            <p:ph sz="quarter" idx="1"/>
          </p:nvPr>
        </p:nvSpPr>
        <p:spPr>
          <a:xfrm>
            <a:off x="457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half" idx="3"/>
          </p:nvPr>
        </p:nvSpPr>
        <p:spPr>
          <a:xfrm>
            <a:off x="457200" y="3941763"/>
            <a:ext cx="8229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5"/>
          <p:cNvSpPr>
            <a:spLocks noGrp="1"/>
          </p:cNvSpPr>
          <p:nvPr>
            <p:ph type="dt" sz="half" idx="10"/>
          </p:nvPr>
        </p:nvSpPr>
        <p:spPr>
          <a:xfrm>
            <a:off x="457200" y="6248400"/>
            <a:ext cx="2133600" cy="457200"/>
          </a:xfrm>
        </p:spPr>
        <p:txBody>
          <a:bodyPr/>
          <a:lstStyle>
            <a:lvl1pPr>
              <a:defRPr/>
            </a:lvl1pPr>
          </a:lstStyle>
          <a:p>
            <a:endParaRPr lang="ru-RU"/>
          </a:p>
        </p:txBody>
      </p:sp>
      <p:sp>
        <p:nvSpPr>
          <p:cNvPr id="7" name="Нижний колонтитул 6"/>
          <p:cNvSpPr>
            <a:spLocks noGrp="1"/>
          </p:cNvSpPr>
          <p:nvPr>
            <p:ph type="ftr" sz="quarter" idx="11"/>
          </p:nvPr>
        </p:nvSpPr>
        <p:spPr>
          <a:xfrm>
            <a:off x="3124200" y="6248400"/>
            <a:ext cx="2895600" cy="457200"/>
          </a:xfrm>
        </p:spPr>
        <p:txBody>
          <a:bodyPr/>
          <a:lstStyle>
            <a:lvl1pPr>
              <a:defRPr/>
            </a:lvl1pPr>
          </a:lstStyle>
          <a:p>
            <a:endParaRPr lang="ru-RU"/>
          </a:p>
        </p:txBody>
      </p:sp>
      <p:sp>
        <p:nvSpPr>
          <p:cNvPr id="8" name="Номер слайда 7"/>
          <p:cNvSpPr>
            <a:spLocks noGrp="1"/>
          </p:cNvSpPr>
          <p:nvPr>
            <p:ph type="sldNum" sz="quarter" idx="12"/>
          </p:nvPr>
        </p:nvSpPr>
        <p:spPr>
          <a:xfrm>
            <a:off x="6553200" y="6248400"/>
            <a:ext cx="2133600" cy="457200"/>
          </a:xfrm>
        </p:spPr>
        <p:txBody>
          <a:bodyPr/>
          <a:lstStyle>
            <a:lvl1pPr>
              <a:defRPr/>
            </a:lvl1pPr>
          </a:lstStyle>
          <a:p>
            <a:fld id="{D03AE4DF-C0DE-4792-9E1A-23104FAE4497}" type="slidenum">
              <a:rPr lang="ru-RU"/>
              <a:pPr/>
              <a:t>‹№›</a:t>
            </a:fld>
            <a:endParaRPr lang="ru-RU"/>
          </a:p>
        </p:txBody>
      </p:sp>
    </p:spTree>
    <p:extLst>
      <p:ext uri="{BB962C8B-B14F-4D97-AF65-F5344CB8AC3E}">
        <p14:creationId xmlns:p14="http://schemas.microsoft.com/office/powerpoint/2010/main" val="1988983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AndTx" preserve="1">
  <p:cSld name="Заголовок, два объекта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Объект 2"/>
          <p:cNvSpPr>
            <a:spLocks noGrp="1"/>
          </p:cNvSpPr>
          <p:nvPr>
            <p:ph sz="quarter" idx="1"/>
          </p:nvPr>
        </p:nvSpPr>
        <p:spPr>
          <a:xfrm>
            <a:off x="457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quarter" idx="2"/>
          </p:nvPr>
        </p:nvSpPr>
        <p:spPr>
          <a:xfrm>
            <a:off x="457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half" idx="3"/>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5"/>
          <p:cNvSpPr>
            <a:spLocks noGrp="1"/>
          </p:cNvSpPr>
          <p:nvPr>
            <p:ph type="dt" sz="half" idx="10"/>
          </p:nvPr>
        </p:nvSpPr>
        <p:spPr>
          <a:xfrm>
            <a:off x="457200" y="6248400"/>
            <a:ext cx="2133600" cy="457200"/>
          </a:xfrm>
        </p:spPr>
        <p:txBody>
          <a:bodyPr/>
          <a:lstStyle>
            <a:lvl1pPr>
              <a:defRPr/>
            </a:lvl1pPr>
          </a:lstStyle>
          <a:p>
            <a:endParaRPr lang="ru-RU"/>
          </a:p>
        </p:txBody>
      </p:sp>
      <p:sp>
        <p:nvSpPr>
          <p:cNvPr id="7" name="Нижний колонтитул 6"/>
          <p:cNvSpPr>
            <a:spLocks noGrp="1"/>
          </p:cNvSpPr>
          <p:nvPr>
            <p:ph type="ftr" sz="quarter" idx="11"/>
          </p:nvPr>
        </p:nvSpPr>
        <p:spPr>
          <a:xfrm>
            <a:off x="3124200" y="6248400"/>
            <a:ext cx="2895600" cy="457200"/>
          </a:xfrm>
        </p:spPr>
        <p:txBody>
          <a:bodyPr/>
          <a:lstStyle>
            <a:lvl1pPr>
              <a:defRPr/>
            </a:lvl1pPr>
          </a:lstStyle>
          <a:p>
            <a:endParaRPr lang="ru-RU"/>
          </a:p>
        </p:txBody>
      </p:sp>
      <p:sp>
        <p:nvSpPr>
          <p:cNvPr id="8" name="Номер слайда 7"/>
          <p:cNvSpPr>
            <a:spLocks noGrp="1"/>
          </p:cNvSpPr>
          <p:nvPr>
            <p:ph type="sldNum" sz="quarter" idx="12"/>
          </p:nvPr>
        </p:nvSpPr>
        <p:spPr>
          <a:xfrm>
            <a:off x="6553200" y="6248400"/>
            <a:ext cx="2133600" cy="457200"/>
          </a:xfrm>
        </p:spPr>
        <p:txBody>
          <a:bodyPr/>
          <a:lstStyle>
            <a:lvl1pPr>
              <a:defRPr/>
            </a:lvl1pPr>
          </a:lstStyle>
          <a:p>
            <a:fld id="{55BB58F6-B079-47FC-AD2E-75CF64AB7C15}" type="slidenum">
              <a:rPr lang="ru-RU"/>
              <a:pPr/>
              <a:t>‹№›</a:t>
            </a:fld>
            <a:endParaRPr lang="ru-RU"/>
          </a:p>
        </p:txBody>
      </p:sp>
    </p:spTree>
    <p:extLst>
      <p:ext uri="{BB962C8B-B14F-4D97-AF65-F5344CB8AC3E}">
        <p14:creationId xmlns:p14="http://schemas.microsoft.com/office/powerpoint/2010/main" val="20721263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Объект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5"/>
          <p:cNvSpPr>
            <a:spLocks noGrp="1"/>
          </p:cNvSpPr>
          <p:nvPr>
            <p:ph type="dt" sz="half" idx="10"/>
          </p:nvPr>
        </p:nvSpPr>
        <p:spPr>
          <a:xfrm>
            <a:off x="457200" y="6248400"/>
            <a:ext cx="2133600" cy="457200"/>
          </a:xfrm>
        </p:spPr>
        <p:txBody>
          <a:bodyPr/>
          <a:lstStyle>
            <a:lvl1pPr>
              <a:defRPr/>
            </a:lvl1pPr>
          </a:lstStyle>
          <a:p>
            <a:endParaRPr lang="ru-RU"/>
          </a:p>
        </p:txBody>
      </p:sp>
      <p:sp>
        <p:nvSpPr>
          <p:cNvPr id="7" name="Нижний колонтитул 6"/>
          <p:cNvSpPr>
            <a:spLocks noGrp="1"/>
          </p:cNvSpPr>
          <p:nvPr>
            <p:ph type="ftr" sz="quarter" idx="11"/>
          </p:nvPr>
        </p:nvSpPr>
        <p:spPr>
          <a:xfrm>
            <a:off x="3124200" y="6248400"/>
            <a:ext cx="2895600" cy="457200"/>
          </a:xfrm>
        </p:spPr>
        <p:txBody>
          <a:bodyPr/>
          <a:lstStyle>
            <a:lvl1pPr>
              <a:defRPr/>
            </a:lvl1pPr>
          </a:lstStyle>
          <a:p>
            <a:endParaRPr lang="ru-RU"/>
          </a:p>
        </p:txBody>
      </p:sp>
      <p:sp>
        <p:nvSpPr>
          <p:cNvPr id="8" name="Номер слайда 7"/>
          <p:cNvSpPr>
            <a:spLocks noGrp="1"/>
          </p:cNvSpPr>
          <p:nvPr>
            <p:ph type="sldNum" sz="quarter" idx="12"/>
          </p:nvPr>
        </p:nvSpPr>
        <p:spPr>
          <a:xfrm>
            <a:off x="6553200" y="6248400"/>
            <a:ext cx="2133600" cy="457200"/>
          </a:xfrm>
        </p:spPr>
        <p:txBody>
          <a:bodyPr/>
          <a:lstStyle>
            <a:lvl1pPr>
              <a:defRPr/>
            </a:lvl1pPr>
          </a:lstStyle>
          <a:p>
            <a:fld id="{04C26F70-9646-479E-A0A1-7C53CB2A7143}" type="slidenum">
              <a:rPr lang="ru-RU"/>
              <a:pPr/>
              <a:t>‹№›</a:t>
            </a:fld>
            <a:endParaRPr lang="ru-RU"/>
          </a:p>
        </p:txBody>
      </p:sp>
    </p:spTree>
    <p:extLst>
      <p:ext uri="{BB962C8B-B14F-4D97-AF65-F5344CB8AC3E}">
        <p14:creationId xmlns:p14="http://schemas.microsoft.com/office/powerpoint/2010/main" val="2046864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8400"/>
            <a:ext cx="2133600" cy="457200"/>
          </a:xfrm>
        </p:spPr>
        <p:txBody>
          <a:bodyPr/>
          <a:lstStyle>
            <a:lvl1pPr>
              <a:defRPr/>
            </a:lvl1pPr>
          </a:lstStyle>
          <a:p>
            <a:endParaRPr lang="ru-RU"/>
          </a:p>
        </p:txBody>
      </p:sp>
      <p:sp>
        <p:nvSpPr>
          <p:cNvPr id="6" name="Нижний колонтитул 5"/>
          <p:cNvSpPr>
            <a:spLocks noGrp="1"/>
          </p:cNvSpPr>
          <p:nvPr>
            <p:ph type="ftr" sz="quarter" idx="11"/>
          </p:nvPr>
        </p:nvSpPr>
        <p:spPr>
          <a:xfrm>
            <a:off x="3124200" y="6248400"/>
            <a:ext cx="2895600" cy="457200"/>
          </a:xfrm>
        </p:spPr>
        <p:txBody>
          <a:bodyPr/>
          <a:lstStyle>
            <a:lvl1pPr>
              <a:defRPr/>
            </a:lvl1pPr>
          </a:lstStyle>
          <a:p>
            <a:endParaRPr lang="ru-RU"/>
          </a:p>
        </p:txBody>
      </p:sp>
      <p:sp>
        <p:nvSpPr>
          <p:cNvPr id="7" name="Номер слайда 6"/>
          <p:cNvSpPr>
            <a:spLocks noGrp="1"/>
          </p:cNvSpPr>
          <p:nvPr>
            <p:ph type="sldNum" sz="quarter" idx="12"/>
          </p:nvPr>
        </p:nvSpPr>
        <p:spPr>
          <a:xfrm>
            <a:off x="6553200" y="6248400"/>
            <a:ext cx="2133600" cy="457200"/>
          </a:xfrm>
        </p:spPr>
        <p:txBody>
          <a:bodyPr/>
          <a:lstStyle>
            <a:lvl1pPr>
              <a:defRPr/>
            </a:lvl1pPr>
          </a:lstStyle>
          <a:p>
            <a:fld id="{76A90D68-5EEE-478A-9D45-C9B07E2D559C}" type="slidenum">
              <a:rPr lang="ru-RU"/>
              <a:pPr/>
              <a:t>‹№›</a:t>
            </a:fld>
            <a:endParaRPr lang="ru-RU"/>
          </a:p>
        </p:txBody>
      </p:sp>
    </p:spTree>
    <p:extLst>
      <p:ext uri="{BB962C8B-B14F-4D97-AF65-F5344CB8AC3E}">
        <p14:creationId xmlns:p14="http://schemas.microsoft.com/office/powerpoint/2010/main" val="3739769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970E2508-B5DD-4765-9B22-3731CF9C66B7}" type="slidenum">
              <a:rPr lang="ru-RU"/>
              <a:pPr/>
              <a:t>‹№›</a:t>
            </a:fld>
            <a:endParaRPr lang="ru-RU"/>
          </a:p>
        </p:txBody>
      </p:sp>
    </p:spTree>
    <p:extLst>
      <p:ext uri="{BB962C8B-B14F-4D97-AF65-F5344CB8AC3E}">
        <p14:creationId xmlns:p14="http://schemas.microsoft.com/office/powerpoint/2010/main" val="3056953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BEE9D8A-5F7B-41DE-9C4A-4F511738DCC3}" type="slidenum">
              <a:rPr lang="ru-RU"/>
              <a:pPr/>
              <a:t>‹№›</a:t>
            </a:fld>
            <a:endParaRPr lang="ru-RU"/>
          </a:p>
        </p:txBody>
      </p:sp>
    </p:spTree>
    <p:extLst>
      <p:ext uri="{BB962C8B-B14F-4D97-AF65-F5344CB8AC3E}">
        <p14:creationId xmlns:p14="http://schemas.microsoft.com/office/powerpoint/2010/main" val="2626830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8A4F4A1C-C2AE-4894-B161-E88FE8DA6A93}" type="slidenum">
              <a:rPr lang="ru-RU"/>
              <a:pPr/>
              <a:t>‹№›</a:t>
            </a:fld>
            <a:endParaRPr lang="ru-RU"/>
          </a:p>
        </p:txBody>
      </p:sp>
    </p:spTree>
    <p:extLst>
      <p:ext uri="{BB962C8B-B14F-4D97-AF65-F5344CB8AC3E}">
        <p14:creationId xmlns:p14="http://schemas.microsoft.com/office/powerpoint/2010/main" val="1899169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79BFB0DF-5295-47F0-80E7-8CC8C2F5D217}" type="slidenum">
              <a:rPr lang="ru-RU"/>
              <a:pPr/>
              <a:t>‹№›</a:t>
            </a:fld>
            <a:endParaRPr lang="ru-RU"/>
          </a:p>
        </p:txBody>
      </p:sp>
    </p:spTree>
    <p:extLst>
      <p:ext uri="{BB962C8B-B14F-4D97-AF65-F5344CB8AC3E}">
        <p14:creationId xmlns:p14="http://schemas.microsoft.com/office/powerpoint/2010/main" val="3505676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1A761240-A5BB-4D36-BB5D-E58E39DD90DC}" type="slidenum">
              <a:rPr lang="ru-RU"/>
              <a:pPr/>
              <a:t>‹№›</a:t>
            </a:fld>
            <a:endParaRPr lang="ru-RU"/>
          </a:p>
        </p:txBody>
      </p:sp>
    </p:spTree>
    <p:extLst>
      <p:ext uri="{BB962C8B-B14F-4D97-AF65-F5344CB8AC3E}">
        <p14:creationId xmlns:p14="http://schemas.microsoft.com/office/powerpoint/2010/main" val="3406358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6D15CA67-EFDC-465D-B219-ABBBBF534BF0}" type="slidenum">
              <a:rPr lang="ru-RU"/>
              <a:pPr/>
              <a:t>‹№›</a:t>
            </a:fld>
            <a:endParaRPr lang="ru-RU"/>
          </a:p>
        </p:txBody>
      </p:sp>
    </p:spTree>
    <p:extLst>
      <p:ext uri="{BB962C8B-B14F-4D97-AF65-F5344CB8AC3E}">
        <p14:creationId xmlns:p14="http://schemas.microsoft.com/office/powerpoint/2010/main" val="2645436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EB3032FE-8031-4EA4-8766-671FD723DCA2}" type="slidenum">
              <a:rPr lang="ru-RU"/>
              <a:pPr/>
              <a:t>‹№›</a:t>
            </a:fld>
            <a:endParaRPr lang="ru-RU"/>
          </a:p>
        </p:txBody>
      </p:sp>
    </p:spTree>
    <p:extLst>
      <p:ext uri="{BB962C8B-B14F-4D97-AF65-F5344CB8AC3E}">
        <p14:creationId xmlns:p14="http://schemas.microsoft.com/office/powerpoint/2010/main" val="1917759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6308A4B6-7FFA-42EB-97F1-B511D5A4866C}" type="slidenum">
              <a:rPr lang="ru-RU"/>
              <a:pPr/>
              <a:t>‹№›</a:t>
            </a:fld>
            <a:endParaRPr lang="ru-RU"/>
          </a:p>
        </p:txBody>
      </p:sp>
    </p:spTree>
    <p:extLst>
      <p:ext uri="{BB962C8B-B14F-4D97-AF65-F5344CB8AC3E}">
        <p14:creationId xmlns:p14="http://schemas.microsoft.com/office/powerpoint/2010/main" val="591975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0418" name="Group 2"/>
          <p:cNvGrpSpPr>
            <a:grpSpLocks/>
          </p:cNvGrpSpPr>
          <p:nvPr/>
        </p:nvGrpSpPr>
        <p:grpSpPr bwMode="auto">
          <a:xfrm>
            <a:off x="0" y="3902075"/>
            <a:ext cx="3400425" cy="2949575"/>
            <a:chOff x="0" y="2458"/>
            <a:chExt cx="2142" cy="1858"/>
          </a:xfrm>
        </p:grpSpPr>
        <p:sp>
          <p:nvSpPr>
            <p:cNvPr id="60419"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0420"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0421"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0422"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0423"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60424"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60425"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sp>
        <p:nvSpPr>
          <p:cNvPr id="60426" name="Rectangle 10"/>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ru-RU" smtClean="0"/>
              <a:t>Образец заголовка</a:t>
            </a:r>
          </a:p>
        </p:txBody>
      </p:sp>
      <p:sp>
        <p:nvSpPr>
          <p:cNvPr id="60427" name="Rectangle 11"/>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0428" name="Rectangle 12"/>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endParaRPr lang="ru-RU"/>
          </a:p>
        </p:txBody>
      </p:sp>
      <p:sp>
        <p:nvSpPr>
          <p:cNvPr id="60429" name="Rectangle 1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defRPr>
            </a:lvl1pPr>
          </a:lstStyle>
          <a:p>
            <a:endParaRPr lang="ru-RU"/>
          </a:p>
        </p:txBody>
      </p:sp>
      <p:sp>
        <p:nvSpPr>
          <p:cNvPr id="60430" name="Rectangle 14"/>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fld id="{0A3517E4-4B5F-49BD-A2AA-E3828EB7207F}" type="slidenum">
              <a:rPr lang="ru-RU"/>
              <a:pPr/>
              <a:t>‹№›</a:t>
            </a:fld>
            <a:endParaRPr lang="ru-RU"/>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fontAlgn="base">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fontAlgn="base">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fontAlgn="base">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fontAlgn="base">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27584" y="1124744"/>
            <a:ext cx="7772400" cy="3932014"/>
          </a:xfrm>
        </p:spPr>
        <p:txBody>
          <a:bodyPr/>
          <a:lstStyle/>
          <a:p>
            <a:r>
              <a:rPr lang="uk-UA" sz="3600" b="1" dirty="0" smtClean="0">
                <a:solidFill>
                  <a:schemeClr val="accent5">
                    <a:lumMod val="75000"/>
                  </a:schemeClr>
                </a:solidFill>
                <a:effectLst>
                  <a:outerShdw blurRad="38100" dist="38100" dir="2700000" algn="tl">
                    <a:srgbClr val="000000">
                      <a:alpha val="43137"/>
                    </a:srgbClr>
                  </a:outerShdw>
                </a:effectLst>
              </a:rPr>
              <a:t>Астрономія 11 клас 14.04.2022р.</a:t>
            </a:r>
            <a:br>
              <a:rPr lang="uk-UA" sz="3600" b="1" dirty="0" smtClean="0">
                <a:solidFill>
                  <a:schemeClr val="accent5">
                    <a:lumMod val="75000"/>
                  </a:schemeClr>
                </a:solidFill>
                <a:effectLst>
                  <a:outerShdw blurRad="38100" dist="38100" dir="2700000" algn="tl">
                    <a:srgbClr val="000000">
                      <a:alpha val="43137"/>
                    </a:srgbClr>
                  </a:outerShdw>
                </a:effectLst>
              </a:rPr>
            </a:br>
            <a:r>
              <a:rPr lang="uk-UA" sz="6600" b="1" dirty="0" smtClean="0">
                <a:solidFill>
                  <a:srgbClr val="FFFF00"/>
                </a:solidFill>
                <a:effectLst>
                  <a:outerShdw blurRad="38100" dist="38100" dir="2700000" algn="tl">
                    <a:srgbClr val="000000">
                      <a:alpha val="43137"/>
                    </a:srgbClr>
                  </a:outerShdw>
                </a:effectLst>
              </a:rPr>
              <a:t> </a:t>
            </a:r>
            <a:r>
              <a:rPr lang="uk-UA" sz="6600" b="1" dirty="0">
                <a:solidFill>
                  <a:srgbClr val="FFFF00"/>
                </a:solidFill>
                <a:effectLst>
                  <a:outerShdw blurRad="38100" dist="38100" dir="2700000" algn="tl">
                    <a:srgbClr val="000000">
                      <a:alpha val="43137"/>
                    </a:srgbClr>
                  </a:outerShdw>
                </a:effectLst>
              </a:rPr>
              <a:t>Подвійні зорі. </a:t>
            </a:r>
            <a:r>
              <a:rPr lang="uk-UA" sz="6600" b="1" dirty="0" smtClean="0">
                <a:solidFill>
                  <a:srgbClr val="FFFF00"/>
                </a:solidFill>
                <a:effectLst>
                  <a:outerShdw blurRad="38100" dist="38100" dir="2700000" algn="tl">
                    <a:srgbClr val="000000">
                      <a:alpha val="43137"/>
                    </a:srgbClr>
                  </a:outerShdw>
                </a:effectLst>
              </a:rPr>
              <a:t> </a:t>
            </a:r>
            <a:r>
              <a:rPr lang="uk-UA" sz="6600" b="1" dirty="0">
                <a:solidFill>
                  <a:srgbClr val="FFFF00"/>
                </a:solidFill>
                <a:effectLst>
                  <a:outerShdw blurRad="38100" dist="38100" dir="2700000" algn="tl">
                    <a:srgbClr val="000000">
                      <a:alpha val="43137"/>
                    </a:srgbClr>
                  </a:outerShdw>
                </a:effectLst>
              </a:rPr>
              <a:t>Планетні системи інших зір</a:t>
            </a:r>
            <a:endParaRPr lang="ru-RU" sz="9600" b="1" dirty="0">
              <a:solidFill>
                <a:srgbClr val="FFFF00"/>
              </a:solidFill>
              <a:effectLst>
                <a:outerShdw blurRad="38100" dist="38100" dir="2700000" algn="tl">
                  <a:srgbClr val="000000">
                    <a:alpha val="43137"/>
                  </a:srgbClr>
                </a:outerShdw>
              </a:effectLst>
            </a:endParaRPr>
          </a:p>
        </p:txBody>
      </p:sp>
      <p:sp>
        <p:nvSpPr>
          <p:cNvPr id="2051" name="Rectangle 3"/>
          <p:cNvSpPr>
            <a:spLocks noGrp="1" noChangeArrowheads="1"/>
          </p:cNvSpPr>
          <p:nvPr>
            <p:ph type="subTitle" idx="1"/>
          </p:nvPr>
        </p:nvSpPr>
        <p:spPr/>
        <p:txBody>
          <a:bodyPr/>
          <a:lstStyle/>
          <a:p>
            <a:r>
              <a:rPr lang="uk-UA" dirty="0"/>
              <a:t> </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uk-UA" sz="6600">
                <a:solidFill>
                  <a:srgbClr val="FF3300"/>
                </a:solidFill>
              </a:rPr>
              <a:t>Вчені вважають, що</a:t>
            </a:r>
            <a:endParaRPr lang="ru-RU" sz="6600">
              <a:solidFill>
                <a:srgbClr val="FF3300"/>
              </a:solidFill>
            </a:endParaRPr>
          </a:p>
        </p:txBody>
      </p:sp>
      <p:sp>
        <p:nvSpPr>
          <p:cNvPr id="143363" name="Rectangle 3"/>
          <p:cNvSpPr>
            <a:spLocks noGrp="1" noChangeArrowheads="1"/>
          </p:cNvSpPr>
          <p:nvPr>
            <p:ph type="body" idx="1"/>
          </p:nvPr>
        </p:nvSpPr>
        <p:spPr/>
        <p:txBody>
          <a:bodyPr/>
          <a:lstStyle/>
          <a:p>
            <a:pPr algn="ctr"/>
            <a:r>
              <a:rPr lang="uk-UA" sz="4400" dirty="0">
                <a:effectLst/>
              </a:rPr>
              <a:t>30% зірок одинарні</a:t>
            </a:r>
          </a:p>
          <a:p>
            <a:pPr algn="ctr"/>
            <a:r>
              <a:rPr lang="uk-UA" sz="4400" dirty="0">
                <a:effectLst/>
              </a:rPr>
              <a:t>50% зірок подвійні</a:t>
            </a:r>
          </a:p>
          <a:p>
            <a:pPr algn="ctr"/>
            <a:r>
              <a:rPr lang="uk-UA" sz="4400" dirty="0" smtClean="0">
                <a:effectLst/>
              </a:rPr>
              <a:t>20% зірок кратні (3 і більше)</a:t>
            </a:r>
            <a:endParaRPr lang="ru-RU" sz="4400" dirty="0">
              <a:effectLst/>
            </a:endParaRPr>
          </a:p>
        </p:txBody>
      </p:sp>
      <p:pic>
        <p:nvPicPr>
          <p:cNvPr id="143365" name="Picture 5" descr="Пов’язане зображення"/>
          <p:cNvPicPr>
            <a:picLocks noChangeAspect="1" noChangeArrowheads="1"/>
          </p:cNvPicPr>
          <p:nvPr/>
        </p:nvPicPr>
        <p:blipFill rotWithShape="1">
          <a:blip r:embed="rId2">
            <a:extLst>
              <a:ext uri="{28A0092B-C50C-407E-A947-70E740481C1C}">
                <a14:useLocalDpi xmlns:a14="http://schemas.microsoft.com/office/drawing/2010/main" val="0"/>
              </a:ext>
            </a:extLst>
          </a:blip>
          <a:srcRect t="12489" b="13167"/>
          <a:stretch/>
        </p:blipFill>
        <p:spPr bwMode="auto">
          <a:xfrm>
            <a:off x="2134491" y="4077072"/>
            <a:ext cx="4572000" cy="25492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p:cNvSpPr>
            <a:spLocks noGrp="1" noChangeArrowheads="1"/>
          </p:cNvSpPr>
          <p:nvPr>
            <p:ph type="title"/>
          </p:nvPr>
        </p:nvSpPr>
        <p:spPr/>
        <p:txBody>
          <a:bodyPr/>
          <a:lstStyle/>
          <a:p>
            <a:r>
              <a:rPr lang="uk-UA"/>
              <a:t> </a:t>
            </a:r>
            <a:endParaRPr lang="ru-RU"/>
          </a:p>
        </p:txBody>
      </p:sp>
      <p:pic>
        <p:nvPicPr>
          <p:cNvPr id="34821" name="Picture 5"/>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50825" y="1628775"/>
            <a:ext cx="5076825" cy="4530725"/>
          </a:xfrm>
        </p:spPr>
      </p:pic>
      <p:sp>
        <p:nvSpPr>
          <p:cNvPr id="34819" name="Rectangle 3"/>
          <p:cNvSpPr>
            <a:spLocks noGrp="1" noChangeArrowheads="1"/>
          </p:cNvSpPr>
          <p:nvPr>
            <p:ph type="body" sz="half" idx="2"/>
          </p:nvPr>
        </p:nvSpPr>
        <p:spPr>
          <a:xfrm>
            <a:off x="4932040" y="332656"/>
            <a:ext cx="4211960" cy="6336432"/>
          </a:xfrm>
        </p:spPr>
        <p:txBody>
          <a:bodyPr/>
          <a:lstStyle/>
          <a:p>
            <a:pPr marL="0" indent="0" algn="ctr">
              <a:lnSpc>
                <a:spcPct val="90000"/>
              </a:lnSpc>
              <a:buNone/>
            </a:pPr>
            <a:r>
              <a:rPr lang="ru-RU" sz="2400" dirty="0" err="1">
                <a:solidFill>
                  <a:srgbClr val="FFFF00"/>
                </a:solidFill>
              </a:rPr>
              <a:t>Б</a:t>
            </a:r>
            <a:r>
              <a:rPr lang="ru-RU" sz="2400" dirty="0" err="1" smtClean="0">
                <a:solidFill>
                  <a:srgbClr val="FFFF00"/>
                </a:solidFill>
              </a:rPr>
              <a:t>лизько</a:t>
            </a:r>
            <a:r>
              <a:rPr lang="ru-RU" sz="2400" dirty="0" smtClean="0">
                <a:solidFill>
                  <a:srgbClr val="FFFF00"/>
                </a:solidFill>
              </a:rPr>
              <a:t> </a:t>
            </a:r>
            <a:r>
              <a:rPr lang="ru-RU" sz="2400" dirty="0" err="1" smtClean="0">
                <a:solidFill>
                  <a:srgbClr val="FFFF00"/>
                </a:solidFill>
              </a:rPr>
              <a:t>половини</a:t>
            </a:r>
            <a:r>
              <a:rPr lang="ru-RU" sz="2400" dirty="0" smtClean="0">
                <a:solidFill>
                  <a:srgbClr val="FFFF00"/>
                </a:solidFill>
              </a:rPr>
              <a:t> </a:t>
            </a:r>
            <a:r>
              <a:rPr lang="ru-RU" sz="2400" dirty="0" err="1" smtClean="0">
                <a:solidFill>
                  <a:srgbClr val="FFFF00"/>
                </a:solidFill>
              </a:rPr>
              <a:t>всіх</a:t>
            </a:r>
            <a:r>
              <a:rPr lang="ru-RU" sz="2400" dirty="0" smtClean="0">
                <a:solidFill>
                  <a:srgbClr val="FFFF00"/>
                </a:solidFill>
              </a:rPr>
              <a:t> </a:t>
            </a:r>
            <a:r>
              <a:rPr lang="ru-RU" sz="2400" dirty="0" err="1" smtClean="0">
                <a:solidFill>
                  <a:srgbClr val="FFFF00"/>
                </a:solidFill>
              </a:rPr>
              <a:t>зірок</a:t>
            </a:r>
            <a:r>
              <a:rPr lang="ru-RU" sz="2400" dirty="0" smtClean="0">
                <a:solidFill>
                  <a:srgbClr val="FFFF00"/>
                </a:solidFill>
              </a:rPr>
              <a:t> </a:t>
            </a:r>
            <a:r>
              <a:rPr lang="ru-RU" sz="2400" dirty="0" err="1" smtClean="0">
                <a:solidFill>
                  <a:srgbClr val="FFFF00"/>
                </a:solidFill>
              </a:rPr>
              <a:t>нічного</a:t>
            </a:r>
            <a:r>
              <a:rPr lang="ru-RU" sz="2400" dirty="0" smtClean="0">
                <a:solidFill>
                  <a:srgbClr val="FFFF00"/>
                </a:solidFill>
              </a:rPr>
              <a:t> неба </a:t>
            </a:r>
            <a:r>
              <a:rPr lang="ru-RU" sz="2400" dirty="0" err="1" smtClean="0">
                <a:solidFill>
                  <a:srgbClr val="FFFF00"/>
                </a:solidFill>
              </a:rPr>
              <a:t>насправді</a:t>
            </a:r>
            <a:r>
              <a:rPr lang="ru-RU" sz="2400" dirty="0" smtClean="0">
                <a:solidFill>
                  <a:srgbClr val="FFFF00"/>
                </a:solidFill>
              </a:rPr>
              <a:t> є парами </a:t>
            </a:r>
            <a:r>
              <a:rPr lang="ru-RU" sz="2400" dirty="0" err="1" smtClean="0">
                <a:solidFill>
                  <a:srgbClr val="FFFF00"/>
                </a:solidFill>
              </a:rPr>
              <a:t>зірок</a:t>
            </a:r>
            <a:r>
              <a:rPr lang="ru-RU" sz="2400" dirty="0" smtClean="0">
                <a:solidFill>
                  <a:srgbClr val="FFFF00"/>
                </a:solidFill>
              </a:rPr>
              <a:t> </a:t>
            </a:r>
            <a:r>
              <a:rPr lang="ru-RU" sz="2400" dirty="0" err="1" smtClean="0">
                <a:solidFill>
                  <a:srgbClr val="FFFF00"/>
                </a:solidFill>
              </a:rPr>
              <a:t>або</a:t>
            </a:r>
            <a:r>
              <a:rPr lang="ru-RU" sz="2400" dirty="0" smtClean="0">
                <a:solidFill>
                  <a:srgbClr val="FFFF00"/>
                </a:solidFill>
              </a:rPr>
              <a:t> </a:t>
            </a:r>
            <a:r>
              <a:rPr lang="ru-RU" sz="2400" dirty="0" err="1" smtClean="0">
                <a:solidFill>
                  <a:srgbClr val="FFFF00"/>
                </a:solidFill>
              </a:rPr>
              <a:t>навіть</a:t>
            </a:r>
            <a:r>
              <a:rPr lang="ru-RU" sz="2400" dirty="0" smtClean="0">
                <a:solidFill>
                  <a:srgbClr val="FFFF00"/>
                </a:solidFill>
              </a:rPr>
              <a:t> </a:t>
            </a:r>
            <a:r>
              <a:rPr lang="ru-RU" sz="2400" dirty="0" err="1" smtClean="0">
                <a:solidFill>
                  <a:srgbClr val="FFFF00"/>
                </a:solidFill>
              </a:rPr>
              <a:t>більш</a:t>
            </a:r>
            <a:r>
              <a:rPr lang="ru-RU" sz="2400" dirty="0" smtClean="0">
                <a:solidFill>
                  <a:srgbClr val="FFFF00"/>
                </a:solidFill>
              </a:rPr>
              <a:t> </a:t>
            </a:r>
            <a:r>
              <a:rPr lang="ru-RU" sz="2400" dirty="0" err="1" smtClean="0">
                <a:solidFill>
                  <a:srgbClr val="FFFF00"/>
                </a:solidFill>
              </a:rPr>
              <a:t>складними</a:t>
            </a:r>
            <a:r>
              <a:rPr lang="ru-RU" sz="2400" dirty="0" smtClean="0">
                <a:solidFill>
                  <a:srgbClr val="FFFF00"/>
                </a:solidFill>
              </a:rPr>
              <a:t> </a:t>
            </a:r>
            <a:r>
              <a:rPr lang="ru-RU" sz="2400" dirty="0" err="1" smtClean="0">
                <a:solidFill>
                  <a:srgbClr val="FFFF00"/>
                </a:solidFill>
              </a:rPr>
              <a:t>комбінаціями</a:t>
            </a:r>
            <a:r>
              <a:rPr lang="ru-RU" sz="2400" dirty="0" smtClean="0">
                <a:solidFill>
                  <a:srgbClr val="FFFF00"/>
                </a:solidFill>
              </a:rPr>
              <a:t>, </a:t>
            </a:r>
            <a:r>
              <a:rPr lang="ru-RU" sz="2400" dirty="0" err="1" smtClean="0">
                <a:solidFill>
                  <a:srgbClr val="FFFF00"/>
                </a:solidFill>
              </a:rPr>
              <a:t>які</a:t>
            </a:r>
            <a:r>
              <a:rPr lang="ru-RU" sz="2400" dirty="0" smtClean="0">
                <a:solidFill>
                  <a:srgbClr val="FFFF00"/>
                </a:solidFill>
              </a:rPr>
              <a:t> </a:t>
            </a:r>
            <a:r>
              <a:rPr lang="ru-RU" sz="2400" dirty="0" err="1" smtClean="0">
                <a:solidFill>
                  <a:srgbClr val="FFFF00"/>
                </a:solidFill>
              </a:rPr>
              <a:t>утримуються</a:t>
            </a:r>
            <a:r>
              <a:rPr lang="ru-RU" sz="2400" dirty="0" smtClean="0">
                <a:solidFill>
                  <a:srgbClr val="FFFF00"/>
                </a:solidFill>
              </a:rPr>
              <a:t> разом силами </a:t>
            </a:r>
            <a:r>
              <a:rPr lang="ru-RU" sz="2400" dirty="0" err="1" smtClean="0">
                <a:solidFill>
                  <a:srgbClr val="FFFF00"/>
                </a:solidFill>
              </a:rPr>
              <a:t>гравітації</a:t>
            </a:r>
            <a:r>
              <a:rPr lang="ru-RU" sz="2400" dirty="0" smtClean="0">
                <a:solidFill>
                  <a:srgbClr val="FFFF00"/>
                </a:solidFill>
              </a:rPr>
              <a:t>. </a:t>
            </a:r>
            <a:r>
              <a:rPr lang="ru-RU" sz="2400" dirty="0" err="1" smtClean="0">
                <a:solidFill>
                  <a:srgbClr val="FFFF00"/>
                </a:solidFill>
              </a:rPr>
              <a:t>Такі</a:t>
            </a:r>
            <a:r>
              <a:rPr lang="ru-RU" sz="2400" dirty="0" smtClean="0">
                <a:solidFill>
                  <a:srgbClr val="FFFF00"/>
                </a:solidFill>
              </a:rPr>
              <a:t> </a:t>
            </a:r>
            <a:r>
              <a:rPr lang="ru-RU" sz="2400" dirty="0" err="1" smtClean="0">
                <a:solidFill>
                  <a:srgbClr val="FFFF00"/>
                </a:solidFill>
              </a:rPr>
              <a:t>зіркові</a:t>
            </a:r>
            <a:r>
              <a:rPr lang="ru-RU" sz="2400" dirty="0" smtClean="0">
                <a:solidFill>
                  <a:srgbClr val="FFFF00"/>
                </a:solidFill>
              </a:rPr>
              <a:t> пари </a:t>
            </a:r>
            <a:r>
              <a:rPr lang="ru-RU" sz="2400" dirty="0" err="1" smtClean="0">
                <a:solidFill>
                  <a:srgbClr val="FFFF00"/>
                </a:solidFill>
              </a:rPr>
              <a:t>називаються</a:t>
            </a:r>
            <a:r>
              <a:rPr lang="ru-RU" sz="2400" dirty="0" smtClean="0">
                <a:solidFill>
                  <a:srgbClr val="FFFF00"/>
                </a:solidFill>
              </a:rPr>
              <a:t> </a:t>
            </a:r>
            <a:r>
              <a:rPr lang="ru-RU" sz="2400" dirty="0" err="1" smtClean="0">
                <a:solidFill>
                  <a:srgbClr val="FFFF00"/>
                </a:solidFill>
              </a:rPr>
              <a:t>фізичними</a:t>
            </a:r>
            <a:r>
              <a:rPr lang="ru-RU" sz="2400" dirty="0" smtClean="0">
                <a:solidFill>
                  <a:srgbClr val="FFFF00"/>
                </a:solidFill>
              </a:rPr>
              <a:t> </a:t>
            </a:r>
            <a:r>
              <a:rPr lang="ru-RU" sz="2400" dirty="0" err="1" smtClean="0">
                <a:solidFill>
                  <a:srgbClr val="FFFF00"/>
                </a:solidFill>
              </a:rPr>
              <a:t>подвійними</a:t>
            </a:r>
            <a:r>
              <a:rPr lang="ru-RU" sz="2400" dirty="0" smtClean="0">
                <a:solidFill>
                  <a:srgbClr val="FFFF00"/>
                </a:solidFill>
              </a:rPr>
              <a:t> </a:t>
            </a:r>
            <a:r>
              <a:rPr lang="ru-RU" sz="2400" dirty="0" err="1" smtClean="0">
                <a:solidFill>
                  <a:srgbClr val="FFFF00"/>
                </a:solidFill>
              </a:rPr>
              <a:t>зірками</a:t>
            </a:r>
            <a:r>
              <a:rPr lang="ru-RU" sz="2400" dirty="0" smtClean="0">
                <a:solidFill>
                  <a:srgbClr val="FFFF00"/>
                </a:solidFill>
              </a:rPr>
              <a:t>. </a:t>
            </a:r>
            <a:r>
              <a:rPr lang="ru-RU" sz="2400" dirty="0" err="1" smtClean="0">
                <a:solidFill>
                  <a:srgbClr val="FFFF00"/>
                </a:solidFill>
              </a:rPr>
              <a:t>Подвійні</a:t>
            </a:r>
            <a:r>
              <a:rPr lang="ru-RU" sz="2400" dirty="0" smtClean="0">
                <a:solidFill>
                  <a:srgbClr val="FFFF00"/>
                </a:solidFill>
              </a:rPr>
              <a:t> </a:t>
            </a:r>
            <a:r>
              <a:rPr lang="ru-RU" sz="2400" dirty="0" err="1" smtClean="0">
                <a:solidFill>
                  <a:srgbClr val="FFFF00"/>
                </a:solidFill>
              </a:rPr>
              <a:t>зірки</a:t>
            </a:r>
            <a:r>
              <a:rPr lang="ru-RU" sz="2400" dirty="0" smtClean="0">
                <a:solidFill>
                  <a:srgbClr val="FFFF00"/>
                </a:solidFill>
              </a:rPr>
              <a:t> </a:t>
            </a:r>
            <a:r>
              <a:rPr lang="ru-RU" sz="2400" dirty="0" err="1" smtClean="0">
                <a:solidFill>
                  <a:srgbClr val="FFFF00"/>
                </a:solidFill>
              </a:rPr>
              <a:t>або</a:t>
            </a:r>
            <a:r>
              <a:rPr lang="ru-RU" sz="2400" dirty="0" smtClean="0">
                <a:solidFill>
                  <a:srgbClr val="FFFF00"/>
                </a:solidFill>
              </a:rPr>
              <a:t> </a:t>
            </a:r>
            <a:r>
              <a:rPr lang="ru-RU" sz="2400" dirty="0" err="1" smtClean="0">
                <a:solidFill>
                  <a:srgbClr val="FFFF00"/>
                </a:solidFill>
              </a:rPr>
              <a:t>одночасно</a:t>
            </a:r>
            <a:r>
              <a:rPr lang="ru-RU" sz="2400" dirty="0" smtClean="0">
                <a:solidFill>
                  <a:srgbClr val="FFFF00"/>
                </a:solidFill>
              </a:rPr>
              <a:t> почали </a:t>
            </a:r>
            <a:r>
              <a:rPr lang="ru-RU" sz="2400" dirty="0" err="1" smtClean="0">
                <a:solidFill>
                  <a:srgbClr val="FFFF00"/>
                </a:solidFill>
              </a:rPr>
              <a:t>еволюцію</a:t>
            </a:r>
            <a:r>
              <a:rPr lang="ru-RU" sz="2400" dirty="0" smtClean="0">
                <a:solidFill>
                  <a:srgbClr val="FFFF00"/>
                </a:solidFill>
              </a:rPr>
              <a:t>, </a:t>
            </a:r>
            <a:r>
              <a:rPr lang="ru-RU" sz="2400" dirty="0" err="1" smtClean="0">
                <a:solidFill>
                  <a:srgbClr val="FFFF00"/>
                </a:solidFill>
              </a:rPr>
              <a:t>або</a:t>
            </a:r>
            <a:r>
              <a:rPr lang="ru-RU" sz="2400" dirty="0" smtClean="0">
                <a:solidFill>
                  <a:srgbClr val="FFFF00"/>
                </a:solidFill>
              </a:rPr>
              <a:t> </a:t>
            </a:r>
            <a:r>
              <a:rPr lang="ru-RU" sz="2400" dirty="0" err="1" smtClean="0">
                <a:solidFill>
                  <a:srgbClr val="FFFF00"/>
                </a:solidFill>
              </a:rPr>
              <a:t>утворили</a:t>
            </a:r>
            <a:r>
              <a:rPr lang="ru-RU" sz="2400" dirty="0" smtClean="0">
                <a:solidFill>
                  <a:srgbClr val="FFFF00"/>
                </a:solidFill>
              </a:rPr>
              <a:t> пару в </a:t>
            </a:r>
            <a:r>
              <a:rPr lang="ru-RU" sz="2400" dirty="0" err="1" smtClean="0">
                <a:solidFill>
                  <a:srgbClr val="FFFF00"/>
                </a:solidFill>
              </a:rPr>
              <a:t>результаті</a:t>
            </a:r>
            <a:r>
              <a:rPr lang="ru-RU" sz="2400" dirty="0" smtClean="0">
                <a:solidFill>
                  <a:srgbClr val="FFFF00"/>
                </a:solidFill>
              </a:rPr>
              <a:t> </a:t>
            </a:r>
            <a:r>
              <a:rPr lang="ru-RU" sz="2400" dirty="0" err="1" smtClean="0">
                <a:solidFill>
                  <a:srgbClr val="FFFF00"/>
                </a:solidFill>
              </a:rPr>
              <a:t>захоплення</a:t>
            </a:r>
            <a:r>
              <a:rPr lang="ru-RU" sz="2400" dirty="0" smtClean="0">
                <a:solidFill>
                  <a:srgbClr val="FFFF00"/>
                </a:solidFill>
              </a:rPr>
              <a:t> </a:t>
            </a:r>
            <a:r>
              <a:rPr lang="ru-RU" sz="2400" dirty="0" err="1" smtClean="0">
                <a:solidFill>
                  <a:srgbClr val="FFFF00"/>
                </a:solidFill>
              </a:rPr>
              <a:t>однієї</a:t>
            </a:r>
            <a:r>
              <a:rPr lang="ru-RU" sz="2400" dirty="0" smtClean="0">
                <a:solidFill>
                  <a:srgbClr val="FFFF00"/>
                </a:solidFill>
              </a:rPr>
              <a:t> </a:t>
            </a:r>
            <a:r>
              <a:rPr lang="ru-RU" sz="2400" dirty="0" err="1" smtClean="0">
                <a:solidFill>
                  <a:srgbClr val="FFFF00"/>
                </a:solidFill>
              </a:rPr>
              <a:t>зірки</a:t>
            </a:r>
            <a:r>
              <a:rPr lang="ru-RU" sz="2400" dirty="0" smtClean="0">
                <a:solidFill>
                  <a:srgbClr val="FFFF00"/>
                </a:solidFill>
              </a:rPr>
              <a:t> </a:t>
            </a:r>
            <a:r>
              <a:rPr lang="ru-RU" sz="2400" dirty="0" err="1" smtClean="0">
                <a:solidFill>
                  <a:srgbClr val="FFFF00"/>
                </a:solidFill>
              </a:rPr>
              <a:t>іншою</a:t>
            </a:r>
            <a:r>
              <a:rPr lang="ru-RU" sz="2400" dirty="0" smtClean="0">
                <a:solidFill>
                  <a:srgbClr val="FFFF00"/>
                </a:solidFill>
              </a:rPr>
              <a:t>, </a:t>
            </a:r>
            <a:r>
              <a:rPr lang="ru-RU" sz="2400" dirty="0" err="1" smtClean="0">
                <a:solidFill>
                  <a:srgbClr val="FFFF00"/>
                </a:solidFill>
              </a:rPr>
              <a:t>зближуючись</a:t>
            </a:r>
            <a:r>
              <a:rPr lang="ru-RU" sz="2400" dirty="0" smtClean="0">
                <a:solidFill>
                  <a:srgbClr val="FFFF00"/>
                </a:solidFill>
              </a:rPr>
              <a:t> (особливо часто </a:t>
            </a:r>
            <a:r>
              <a:rPr lang="ru-RU" sz="2400" dirty="0" err="1" smtClean="0">
                <a:solidFill>
                  <a:srgbClr val="FFFF00"/>
                </a:solidFill>
              </a:rPr>
              <a:t>це</a:t>
            </a:r>
            <a:r>
              <a:rPr lang="ru-RU" sz="2400" dirty="0" smtClean="0">
                <a:solidFill>
                  <a:srgbClr val="FFFF00"/>
                </a:solidFill>
              </a:rPr>
              <a:t> </a:t>
            </a:r>
            <a:r>
              <a:rPr lang="ru-RU" sz="2400" dirty="0" err="1" smtClean="0">
                <a:solidFill>
                  <a:srgbClr val="FFFF00"/>
                </a:solidFill>
              </a:rPr>
              <a:t>має</a:t>
            </a:r>
            <a:r>
              <a:rPr lang="ru-RU" sz="2400" dirty="0" smtClean="0">
                <a:solidFill>
                  <a:srgbClr val="FFFF00"/>
                </a:solidFill>
              </a:rPr>
              <a:t> </a:t>
            </a:r>
            <a:r>
              <a:rPr lang="ru-RU" sz="2400" dirty="0" err="1" smtClean="0">
                <a:solidFill>
                  <a:srgbClr val="FFFF00"/>
                </a:solidFill>
              </a:rPr>
              <a:t>відбуватися</a:t>
            </a:r>
            <a:r>
              <a:rPr lang="ru-RU" sz="2400" dirty="0" smtClean="0">
                <a:solidFill>
                  <a:srgbClr val="FFFF00"/>
                </a:solidFill>
              </a:rPr>
              <a:t> в </a:t>
            </a:r>
            <a:r>
              <a:rPr lang="ru-RU" sz="2400" dirty="0" err="1" smtClean="0">
                <a:solidFill>
                  <a:srgbClr val="FFFF00"/>
                </a:solidFill>
              </a:rPr>
              <a:t>кульових</a:t>
            </a:r>
            <a:r>
              <a:rPr lang="ru-RU" sz="2400" dirty="0" smtClean="0">
                <a:solidFill>
                  <a:srgbClr val="FFFF00"/>
                </a:solidFill>
              </a:rPr>
              <a:t> </a:t>
            </a:r>
            <a:r>
              <a:rPr lang="ru-RU" sz="2400" dirty="0" err="1" smtClean="0">
                <a:solidFill>
                  <a:srgbClr val="FFFF00"/>
                </a:solidFill>
              </a:rPr>
              <a:t>скупченнях</a:t>
            </a:r>
            <a:r>
              <a:rPr lang="ru-RU" sz="2400" dirty="0" smtClean="0">
                <a:solidFill>
                  <a:srgbClr val="FFFF00"/>
                </a:solidFill>
              </a:rPr>
              <a:t> і в </a:t>
            </a:r>
            <a:r>
              <a:rPr lang="ru-RU" sz="2400" dirty="0" err="1" smtClean="0">
                <a:solidFill>
                  <a:srgbClr val="FFFF00"/>
                </a:solidFill>
              </a:rPr>
              <a:t>центральних</a:t>
            </a:r>
            <a:r>
              <a:rPr lang="ru-RU" sz="2400" dirty="0" smtClean="0">
                <a:solidFill>
                  <a:srgbClr val="FFFF00"/>
                </a:solidFill>
              </a:rPr>
              <a:t> областях галактик).</a:t>
            </a:r>
            <a:endParaRPr lang="ru-RU" sz="2400" dirty="0">
              <a:solidFill>
                <a:srgbClr val="FFFF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284663" y="277813"/>
            <a:ext cx="4402137" cy="1139825"/>
          </a:xfrm>
        </p:spPr>
        <p:txBody>
          <a:bodyPr/>
          <a:lstStyle/>
          <a:p>
            <a:r>
              <a:rPr lang="uk-UA" sz="4000" dirty="0" smtClean="0">
                <a:solidFill>
                  <a:srgbClr val="FF0000"/>
                </a:solidFill>
              </a:rPr>
              <a:t>Візуально-подвійні зорі</a:t>
            </a:r>
            <a:endParaRPr lang="ru-RU" sz="4000" b="1" i="1" dirty="0">
              <a:solidFill>
                <a:srgbClr val="FF0000"/>
              </a:solidFill>
            </a:endParaRPr>
          </a:p>
        </p:txBody>
      </p:sp>
      <p:pic>
        <p:nvPicPr>
          <p:cNvPr id="37892" name="Picture 4"/>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50825" y="188913"/>
            <a:ext cx="3241675" cy="3241675"/>
          </a:xfrm>
        </p:spPr>
      </p:pic>
      <p:sp>
        <p:nvSpPr>
          <p:cNvPr id="37891" name="Rectangle 3"/>
          <p:cNvSpPr>
            <a:spLocks noGrp="1" noChangeArrowheads="1"/>
          </p:cNvSpPr>
          <p:nvPr>
            <p:ph type="body" sz="half" idx="3"/>
          </p:nvPr>
        </p:nvSpPr>
        <p:spPr>
          <a:xfrm>
            <a:off x="4427984" y="1600200"/>
            <a:ext cx="4536504" cy="4530725"/>
          </a:xfrm>
        </p:spPr>
        <p:txBody>
          <a:bodyPr/>
          <a:lstStyle/>
          <a:p>
            <a:pPr algn="ctr">
              <a:lnSpc>
                <a:spcPct val="90000"/>
              </a:lnSpc>
            </a:pPr>
            <a:r>
              <a:rPr lang="ru-RU" sz="2400" dirty="0" smtClean="0">
                <a:solidFill>
                  <a:srgbClr val="FFFF00"/>
                </a:solidFill>
              </a:rPr>
              <a:t>У </a:t>
            </a:r>
            <a:r>
              <a:rPr lang="ru-RU" sz="2400" dirty="0" err="1" smtClean="0">
                <a:solidFill>
                  <a:srgbClr val="FFFF00"/>
                </a:solidFill>
              </a:rPr>
              <a:t>деяких</a:t>
            </a:r>
            <a:r>
              <a:rPr lang="ru-RU" sz="2400" dirty="0" smtClean="0">
                <a:solidFill>
                  <a:srgbClr val="FFFF00"/>
                </a:solidFill>
              </a:rPr>
              <a:t> </a:t>
            </a:r>
            <a:r>
              <a:rPr lang="ru-RU" sz="2400" dirty="0" err="1" smtClean="0">
                <a:solidFill>
                  <a:srgbClr val="FFFF00"/>
                </a:solidFill>
              </a:rPr>
              <a:t>випадках</a:t>
            </a:r>
            <a:r>
              <a:rPr lang="ru-RU" sz="2400" dirty="0" smtClean="0">
                <a:solidFill>
                  <a:srgbClr val="FFFF00"/>
                </a:solidFill>
              </a:rPr>
              <a:t> в телескоп </a:t>
            </a:r>
            <a:r>
              <a:rPr lang="ru-RU" sz="2400" dirty="0" err="1" smtClean="0">
                <a:solidFill>
                  <a:srgbClr val="FFFF00"/>
                </a:solidFill>
              </a:rPr>
              <a:t>помітні</a:t>
            </a:r>
            <a:r>
              <a:rPr lang="ru-RU" sz="2400" dirty="0" smtClean="0">
                <a:solidFill>
                  <a:srgbClr val="FFFF00"/>
                </a:solidFill>
              </a:rPr>
              <a:t> </a:t>
            </a:r>
            <a:r>
              <a:rPr lang="ru-RU" sz="2400" dirty="0" err="1" smtClean="0">
                <a:solidFill>
                  <a:srgbClr val="FFFF00"/>
                </a:solidFill>
              </a:rPr>
              <a:t>обидві</a:t>
            </a:r>
            <a:r>
              <a:rPr lang="ru-RU" sz="2400" dirty="0" smtClean="0">
                <a:solidFill>
                  <a:srgbClr val="FFFF00"/>
                </a:solidFill>
              </a:rPr>
              <a:t> </a:t>
            </a:r>
            <a:r>
              <a:rPr lang="ru-RU" sz="2400" dirty="0" err="1" smtClean="0">
                <a:solidFill>
                  <a:srgbClr val="FFFF00"/>
                </a:solidFill>
              </a:rPr>
              <a:t>зірки</a:t>
            </a:r>
            <a:r>
              <a:rPr lang="ru-RU" sz="2400" dirty="0" smtClean="0">
                <a:solidFill>
                  <a:srgbClr val="FFFF00"/>
                </a:solidFill>
              </a:rPr>
              <a:t>, і </a:t>
            </a:r>
            <a:r>
              <a:rPr lang="ru-RU" sz="2400" dirty="0" err="1" smtClean="0">
                <a:solidFill>
                  <a:srgbClr val="FFFF00"/>
                </a:solidFill>
              </a:rPr>
              <a:t>можна</a:t>
            </a:r>
            <a:r>
              <a:rPr lang="ru-RU" sz="2400" dirty="0" smtClean="0">
                <a:solidFill>
                  <a:srgbClr val="FFFF00"/>
                </a:solidFill>
              </a:rPr>
              <a:t> </a:t>
            </a:r>
            <a:r>
              <a:rPr lang="ru-RU" sz="2400" dirty="0" err="1" smtClean="0">
                <a:solidFill>
                  <a:srgbClr val="FFFF00"/>
                </a:solidFill>
              </a:rPr>
              <a:t>спостерігати</a:t>
            </a:r>
            <a:r>
              <a:rPr lang="ru-RU" sz="2400" dirty="0" smtClean="0">
                <a:solidFill>
                  <a:srgbClr val="FFFF00"/>
                </a:solidFill>
              </a:rPr>
              <a:t> </a:t>
            </a:r>
            <a:r>
              <a:rPr lang="ru-RU" sz="2400" dirty="0" err="1" smtClean="0">
                <a:solidFill>
                  <a:srgbClr val="FFFF00"/>
                </a:solidFill>
              </a:rPr>
              <a:t>їх</a:t>
            </a:r>
            <a:r>
              <a:rPr lang="ru-RU" sz="2400" dirty="0" smtClean="0">
                <a:solidFill>
                  <a:srgbClr val="FFFF00"/>
                </a:solidFill>
              </a:rPr>
              <a:t> </a:t>
            </a:r>
            <a:r>
              <a:rPr lang="ru-RU" sz="2400" dirty="0" err="1" smtClean="0">
                <a:solidFill>
                  <a:srgbClr val="FFFF00"/>
                </a:solidFill>
              </a:rPr>
              <a:t>загальний</a:t>
            </a:r>
            <a:r>
              <a:rPr lang="ru-RU" sz="2400" dirty="0" smtClean="0">
                <a:solidFill>
                  <a:srgbClr val="FFFF00"/>
                </a:solidFill>
              </a:rPr>
              <a:t> </a:t>
            </a:r>
            <a:r>
              <a:rPr lang="ru-RU" sz="2400" dirty="0" err="1" smtClean="0">
                <a:solidFill>
                  <a:srgbClr val="FFFF00"/>
                </a:solidFill>
              </a:rPr>
              <a:t>спільний</a:t>
            </a:r>
            <a:r>
              <a:rPr lang="ru-RU" sz="2400" dirty="0" smtClean="0">
                <a:solidFill>
                  <a:srgbClr val="FFFF00"/>
                </a:solidFill>
              </a:rPr>
              <a:t> </a:t>
            </a:r>
            <a:r>
              <a:rPr lang="ru-RU" sz="2400" dirty="0" err="1" smtClean="0">
                <a:solidFill>
                  <a:srgbClr val="FFFF00"/>
                </a:solidFill>
              </a:rPr>
              <a:t>рух</a:t>
            </a:r>
            <a:r>
              <a:rPr lang="ru-RU" sz="2400" dirty="0" smtClean="0">
                <a:solidFill>
                  <a:srgbClr val="FFFF00"/>
                </a:solidFill>
              </a:rPr>
              <a:t>. </a:t>
            </a:r>
            <a:r>
              <a:rPr lang="ru-RU" sz="2400" dirty="0" err="1" smtClean="0">
                <a:solidFill>
                  <a:srgbClr val="FFFF00"/>
                </a:solidFill>
              </a:rPr>
              <a:t>Зірки</a:t>
            </a:r>
            <a:r>
              <a:rPr lang="ru-RU" sz="2400" dirty="0" smtClean="0">
                <a:solidFill>
                  <a:srgbClr val="FFFF00"/>
                </a:solidFill>
              </a:rPr>
              <a:t> </a:t>
            </a:r>
            <a:r>
              <a:rPr lang="ru-RU" sz="2400" dirty="0" err="1" smtClean="0">
                <a:solidFill>
                  <a:srgbClr val="FFFF00"/>
                </a:solidFill>
              </a:rPr>
              <a:t>обертаються</a:t>
            </a:r>
            <a:r>
              <a:rPr lang="ru-RU" sz="2400" dirty="0" smtClean="0">
                <a:solidFill>
                  <a:srgbClr val="FFFF00"/>
                </a:solidFill>
              </a:rPr>
              <a:t> по </a:t>
            </a:r>
            <a:r>
              <a:rPr lang="ru-RU" sz="2400" dirty="0" err="1" smtClean="0">
                <a:solidFill>
                  <a:srgbClr val="FFFF00"/>
                </a:solidFill>
              </a:rPr>
              <a:t>еліптичних</a:t>
            </a:r>
            <a:r>
              <a:rPr lang="ru-RU" sz="2400" dirty="0" smtClean="0">
                <a:solidFill>
                  <a:srgbClr val="FFFF00"/>
                </a:solidFill>
              </a:rPr>
              <a:t> </a:t>
            </a:r>
            <a:r>
              <a:rPr lang="ru-RU" sz="2400" dirty="0" err="1" smtClean="0">
                <a:solidFill>
                  <a:srgbClr val="FFFF00"/>
                </a:solidFill>
              </a:rPr>
              <a:t>орбітах</a:t>
            </a:r>
            <a:r>
              <a:rPr lang="ru-RU" sz="2400" dirty="0" smtClean="0">
                <a:solidFill>
                  <a:srgbClr val="FFFF00"/>
                </a:solidFill>
              </a:rPr>
              <a:t> </a:t>
            </a:r>
            <a:r>
              <a:rPr lang="ru-RU" sz="2400" dirty="0" err="1" smtClean="0">
                <a:solidFill>
                  <a:srgbClr val="FFFF00"/>
                </a:solidFill>
              </a:rPr>
              <a:t>навколо</a:t>
            </a:r>
            <a:r>
              <a:rPr lang="ru-RU" sz="2400" dirty="0" smtClean="0">
                <a:solidFill>
                  <a:srgbClr val="FFFF00"/>
                </a:solidFill>
              </a:rPr>
              <a:t> </a:t>
            </a:r>
            <a:r>
              <a:rPr lang="ru-RU" sz="2400" dirty="0" err="1" smtClean="0">
                <a:solidFill>
                  <a:srgbClr val="FFFF00"/>
                </a:solidFill>
              </a:rPr>
              <a:t>загального</a:t>
            </a:r>
            <a:r>
              <a:rPr lang="ru-RU" sz="2400" dirty="0" smtClean="0">
                <a:solidFill>
                  <a:srgbClr val="FFFF00"/>
                </a:solidFill>
              </a:rPr>
              <a:t> центру </a:t>
            </a:r>
            <a:r>
              <a:rPr lang="ru-RU" sz="2400" dirty="0" err="1" smtClean="0">
                <a:solidFill>
                  <a:srgbClr val="FFFF00"/>
                </a:solidFill>
              </a:rPr>
              <a:t>мас</a:t>
            </a:r>
            <a:r>
              <a:rPr lang="ru-RU" sz="2400" dirty="0" smtClean="0">
                <a:solidFill>
                  <a:srgbClr val="FFFF00"/>
                </a:solidFill>
              </a:rPr>
              <a:t>, </a:t>
            </a:r>
            <a:r>
              <a:rPr lang="ru-RU" sz="2400" dirty="0" err="1" smtClean="0">
                <a:solidFill>
                  <a:srgbClr val="FFFF00"/>
                </a:solidFill>
              </a:rPr>
              <a:t>що</a:t>
            </a:r>
            <a:r>
              <a:rPr lang="ru-RU" sz="2400" dirty="0" smtClean="0">
                <a:solidFill>
                  <a:srgbClr val="FFFF00"/>
                </a:solidFill>
              </a:rPr>
              <a:t> </a:t>
            </a:r>
            <a:r>
              <a:rPr lang="ru-RU" sz="2400" dirty="0" err="1" smtClean="0">
                <a:solidFill>
                  <a:srgbClr val="FFFF00"/>
                </a:solidFill>
              </a:rPr>
              <a:t>знаходиться</a:t>
            </a:r>
            <a:r>
              <a:rPr lang="ru-RU" sz="2400" dirty="0" smtClean="0">
                <a:solidFill>
                  <a:srgbClr val="FFFF00"/>
                </a:solidFill>
              </a:rPr>
              <a:t> </a:t>
            </a:r>
            <a:r>
              <a:rPr lang="ru-RU" sz="2400" dirty="0" err="1" smtClean="0">
                <a:solidFill>
                  <a:srgbClr val="FFFF00"/>
                </a:solidFill>
              </a:rPr>
              <a:t>між</a:t>
            </a:r>
            <a:r>
              <a:rPr lang="ru-RU" sz="2400" dirty="0" smtClean="0">
                <a:solidFill>
                  <a:srgbClr val="FFFF00"/>
                </a:solidFill>
              </a:rPr>
              <a:t> ними. </a:t>
            </a:r>
            <a:r>
              <a:rPr lang="ru-RU" sz="2400" dirty="0" err="1" smtClean="0">
                <a:solidFill>
                  <a:srgbClr val="FFFF00"/>
                </a:solidFill>
              </a:rPr>
              <a:t>Такі</a:t>
            </a:r>
            <a:r>
              <a:rPr lang="ru-RU" sz="2400" dirty="0" smtClean="0">
                <a:solidFill>
                  <a:srgbClr val="FFFF00"/>
                </a:solidFill>
              </a:rPr>
              <a:t> </a:t>
            </a:r>
            <a:r>
              <a:rPr lang="ru-RU" sz="2400" dirty="0" err="1" smtClean="0">
                <a:solidFill>
                  <a:srgbClr val="FFFF00"/>
                </a:solidFill>
              </a:rPr>
              <a:t>системи</a:t>
            </a:r>
            <a:r>
              <a:rPr lang="ru-RU" sz="2400" dirty="0" smtClean="0">
                <a:solidFill>
                  <a:srgbClr val="FFFF00"/>
                </a:solidFill>
              </a:rPr>
              <a:t> </a:t>
            </a:r>
            <a:r>
              <a:rPr lang="ru-RU" sz="2400" dirty="0" err="1" smtClean="0">
                <a:solidFill>
                  <a:srgbClr val="FFFF00"/>
                </a:solidFill>
              </a:rPr>
              <a:t>називаються</a:t>
            </a:r>
            <a:r>
              <a:rPr lang="ru-RU" sz="2400" dirty="0" smtClean="0">
                <a:solidFill>
                  <a:srgbClr val="FFFF00"/>
                </a:solidFill>
              </a:rPr>
              <a:t> </a:t>
            </a:r>
            <a:r>
              <a:rPr lang="ru-RU" sz="2400" dirty="0" err="1" smtClean="0">
                <a:solidFill>
                  <a:srgbClr val="FFFF00"/>
                </a:solidFill>
              </a:rPr>
              <a:t>візуально-подвійними</a:t>
            </a:r>
            <a:r>
              <a:rPr lang="ru-RU" sz="2400" dirty="0" smtClean="0">
                <a:solidFill>
                  <a:srgbClr val="FFFF00"/>
                </a:solidFill>
              </a:rPr>
              <a:t>. Такими є </a:t>
            </a:r>
            <a:r>
              <a:rPr lang="ru-RU" sz="2400" dirty="0" err="1" smtClean="0">
                <a:solidFill>
                  <a:srgbClr val="FFFF00"/>
                </a:solidFill>
              </a:rPr>
              <a:t>Міцар</a:t>
            </a:r>
            <a:r>
              <a:rPr lang="ru-RU" sz="2400" dirty="0" smtClean="0">
                <a:solidFill>
                  <a:srgbClr val="FFFF00"/>
                </a:solidFill>
              </a:rPr>
              <a:t> і </a:t>
            </a:r>
            <a:r>
              <a:rPr lang="ru-RU" sz="2400" dirty="0" err="1" smtClean="0">
                <a:solidFill>
                  <a:srgbClr val="FFFF00"/>
                </a:solidFill>
              </a:rPr>
              <a:t>Алькор</a:t>
            </a:r>
            <a:r>
              <a:rPr lang="ru-RU" sz="2400" dirty="0" smtClean="0">
                <a:solidFill>
                  <a:srgbClr val="FFFF00"/>
                </a:solidFill>
              </a:rPr>
              <a:t>, </a:t>
            </a:r>
            <a:r>
              <a:rPr lang="ru-RU" sz="2400" dirty="0" err="1" smtClean="0">
                <a:solidFill>
                  <a:srgbClr val="FFFF00"/>
                </a:solidFill>
              </a:rPr>
              <a:t>середня</a:t>
            </a:r>
            <a:r>
              <a:rPr lang="ru-RU" sz="2400" dirty="0" smtClean="0">
                <a:solidFill>
                  <a:srgbClr val="FFFF00"/>
                </a:solidFill>
              </a:rPr>
              <a:t> </a:t>
            </a:r>
            <a:r>
              <a:rPr lang="ru-RU" sz="2400" dirty="0" err="1" smtClean="0">
                <a:solidFill>
                  <a:srgbClr val="FFFF00"/>
                </a:solidFill>
              </a:rPr>
              <a:t>зірка</a:t>
            </a:r>
            <a:r>
              <a:rPr lang="ru-RU" sz="2400" dirty="0" smtClean="0">
                <a:solidFill>
                  <a:srgbClr val="FFFF00"/>
                </a:solidFill>
              </a:rPr>
              <a:t> в </a:t>
            </a:r>
            <a:r>
              <a:rPr lang="ru-RU" sz="2400" dirty="0" err="1" smtClean="0">
                <a:solidFill>
                  <a:srgbClr val="FFFF00"/>
                </a:solidFill>
              </a:rPr>
              <a:t>ручці</a:t>
            </a:r>
            <a:r>
              <a:rPr lang="ru-RU" sz="2400" dirty="0" smtClean="0">
                <a:solidFill>
                  <a:srgbClr val="FFFF00"/>
                </a:solidFill>
              </a:rPr>
              <a:t> ковша. За ним </a:t>
            </a:r>
            <a:r>
              <a:rPr lang="ru-RU" sz="2400" dirty="0" err="1" smtClean="0">
                <a:solidFill>
                  <a:srgbClr val="FFFF00"/>
                </a:solidFill>
              </a:rPr>
              <a:t>давні</a:t>
            </a:r>
            <a:r>
              <a:rPr lang="ru-RU" sz="2400" dirty="0" smtClean="0">
                <a:solidFill>
                  <a:srgbClr val="FFFF00"/>
                </a:solidFill>
              </a:rPr>
              <a:t> греки </a:t>
            </a:r>
            <a:r>
              <a:rPr lang="ru-RU" sz="2400" dirty="0" err="1" smtClean="0">
                <a:solidFill>
                  <a:srgbClr val="FFFF00"/>
                </a:solidFill>
              </a:rPr>
              <a:t>визначали</a:t>
            </a:r>
            <a:r>
              <a:rPr lang="ru-RU" sz="2400" dirty="0" smtClean="0">
                <a:solidFill>
                  <a:srgbClr val="FFFF00"/>
                </a:solidFill>
              </a:rPr>
              <a:t> </a:t>
            </a:r>
            <a:r>
              <a:rPr lang="ru-RU" sz="2400" dirty="0" err="1" smtClean="0">
                <a:solidFill>
                  <a:srgbClr val="FFFF00"/>
                </a:solidFill>
              </a:rPr>
              <a:t>гостроту</a:t>
            </a:r>
            <a:r>
              <a:rPr lang="ru-RU" sz="2400" dirty="0" smtClean="0">
                <a:solidFill>
                  <a:srgbClr val="FFFF00"/>
                </a:solidFill>
              </a:rPr>
              <a:t> </a:t>
            </a:r>
            <a:r>
              <a:rPr lang="ru-RU" sz="2400" dirty="0" err="1" smtClean="0">
                <a:solidFill>
                  <a:srgbClr val="FFFF00"/>
                </a:solidFill>
              </a:rPr>
              <a:t>людського</a:t>
            </a:r>
            <a:r>
              <a:rPr lang="ru-RU" sz="2400" dirty="0" smtClean="0">
                <a:solidFill>
                  <a:srgbClr val="FFFF00"/>
                </a:solidFill>
              </a:rPr>
              <a:t> </a:t>
            </a:r>
            <a:r>
              <a:rPr lang="ru-RU" sz="2400" dirty="0" err="1" smtClean="0">
                <a:solidFill>
                  <a:srgbClr val="FFFF00"/>
                </a:solidFill>
              </a:rPr>
              <a:t>зору</a:t>
            </a:r>
            <a:r>
              <a:rPr lang="ru-RU" sz="2400" dirty="0" smtClean="0">
                <a:solidFill>
                  <a:srgbClr val="FFFF00"/>
                </a:solidFill>
              </a:rPr>
              <a:t>.</a:t>
            </a:r>
            <a:endParaRPr lang="ru-RU" sz="2400" dirty="0">
              <a:solidFill>
                <a:srgbClr val="FFFF00"/>
              </a:solidFill>
            </a:endParaRPr>
          </a:p>
        </p:txBody>
      </p:sp>
      <p:pic>
        <p:nvPicPr>
          <p:cNvPr id="37893" name="Picture 5"/>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179388" y="3429000"/>
            <a:ext cx="4643437" cy="3095625"/>
          </a:xfrm>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ru-RU" i="1" dirty="0" smtClean="0">
                <a:solidFill>
                  <a:srgbClr val="FF3300"/>
                </a:solidFill>
              </a:rPr>
              <a:t>Спектрально-</a:t>
            </a:r>
            <a:r>
              <a:rPr lang="ru-RU" i="1" dirty="0" err="1" smtClean="0">
                <a:solidFill>
                  <a:srgbClr val="FF3300"/>
                </a:solidFill>
              </a:rPr>
              <a:t>подвійні</a:t>
            </a:r>
            <a:r>
              <a:rPr lang="ru-RU" i="1" dirty="0" smtClean="0">
                <a:solidFill>
                  <a:srgbClr val="FF3300"/>
                </a:solidFill>
              </a:rPr>
              <a:t> </a:t>
            </a:r>
            <a:r>
              <a:rPr lang="ru-RU" i="1" dirty="0" err="1" smtClean="0">
                <a:solidFill>
                  <a:srgbClr val="FF3300"/>
                </a:solidFill>
              </a:rPr>
              <a:t>зірки</a:t>
            </a:r>
            <a:endParaRPr lang="ru-RU" i="1" dirty="0">
              <a:solidFill>
                <a:srgbClr val="FF3300"/>
              </a:solidFill>
            </a:endParaRPr>
          </a:p>
        </p:txBody>
      </p:sp>
      <p:pic>
        <p:nvPicPr>
          <p:cNvPr id="38916" name="Picture 4"/>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0" y="1600200"/>
            <a:ext cx="4932363" cy="4530725"/>
          </a:xfrm>
        </p:spPr>
      </p:pic>
      <p:sp>
        <p:nvSpPr>
          <p:cNvPr id="38915" name="Rectangle 3"/>
          <p:cNvSpPr>
            <a:spLocks noGrp="1" noChangeArrowheads="1"/>
          </p:cNvSpPr>
          <p:nvPr>
            <p:ph type="body" sz="half" idx="2"/>
          </p:nvPr>
        </p:nvSpPr>
        <p:spPr>
          <a:xfrm>
            <a:off x="4648200" y="1268760"/>
            <a:ext cx="4244280" cy="4862165"/>
          </a:xfrm>
        </p:spPr>
        <p:txBody>
          <a:bodyPr/>
          <a:lstStyle/>
          <a:p>
            <a:pPr marL="0" indent="0" algn="ctr">
              <a:lnSpc>
                <a:spcPct val="80000"/>
              </a:lnSpc>
              <a:buNone/>
            </a:pPr>
            <a:r>
              <a:rPr lang="ru-RU" sz="2000" b="1" dirty="0" err="1" smtClean="0">
                <a:solidFill>
                  <a:srgbClr val="FFFF00"/>
                </a:solidFill>
                <a:effectLst/>
              </a:rPr>
              <a:t>Деякі</a:t>
            </a:r>
            <a:r>
              <a:rPr lang="ru-RU" sz="2000" b="1" dirty="0" smtClean="0">
                <a:solidFill>
                  <a:srgbClr val="FFFF00"/>
                </a:solidFill>
                <a:effectLst/>
              </a:rPr>
              <a:t> пари є </a:t>
            </a:r>
            <a:r>
              <a:rPr lang="ru-RU" sz="2000" b="1" dirty="0" err="1" smtClean="0">
                <a:solidFill>
                  <a:srgbClr val="FFFF00"/>
                </a:solidFill>
                <a:effectLst/>
              </a:rPr>
              <a:t>настільки</a:t>
            </a:r>
            <a:r>
              <a:rPr lang="ru-RU" sz="2000" b="1" dirty="0" smtClean="0">
                <a:solidFill>
                  <a:srgbClr val="FFFF00"/>
                </a:solidFill>
                <a:effectLst/>
              </a:rPr>
              <a:t> </a:t>
            </a:r>
            <a:r>
              <a:rPr lang="ru-RU" sz="2000" b="1" dirty="0" err="1" smtClean="0">
                <a:solidFill>
                  <a:srgbClr val="FFFF00"/>
                </a:solidFill>
                <a:effectLst/>
              </a:rPr>
              <a:t>тісними</a:t>
            </a:r>
            <a:r>
              <a:rPr lang="ru-RU" sz="2000" b="1" dirty="0" smtClean="0">
                <a:solidFill>
                  <a:srgbClr val="FFFF00"/>
                </a:solidFill>
                <a:effectLst/>
              </a:rPr>
              <a:t>, </a:t>
            </a:r>
            <a:r>
              <a:rPr lang="ru-RU" sz="2000" b="1" dirty="0" err="1" smtClean="0">
                <a:solidFill>
                  <a:srgbClr val="FFFF00"/>
                </a:solidFill>
                <a:effectLst/>
              </a:rPr>
              <a:t>що</a:t>
            </a:r>
            <a:r>
              <a:rPr lang="ru-RU" sz="2000" b="1" dirty="0" smtClean="0">
                <a:solidFill>
                  <a:srgbClr val="FFFF00"/>
                </a:solidFill>
                <a:effectLst/>
              </a:rPr>
              <a:t> </a:t>
            </a:r>
            <a:r>
              <a:rPr lang="ru-RU" sz="2000" b="1" dirty="0" err="1" smtClean="0">
                <a:solidFill>
                  <a:srgbClr val="FFFF00"/>
                </a:solidFill>
                <a:effectLst/>
              </a:rPr>
              <a:t>розрізнити</a:t>
            </a:r>
            <a:r>
              <a:rPr lang="ru-RU" sz="2000" b="1" dirty="0" smtClean="0">
                <a:solidFill>
                  <a:srgbClr val="FFFF00"/>
                </a:solidFill>
                <a:effectLst/>
              </a:rPr>
              <a:t> в них </a:t>
            </a:r>
            <a:r>
              <a:rPr lang="ru-RU" sz="2000" b="1" dirty="0" err="1" smtClean="0">
                <a:solidFill>
                  <a:srgbClr val="FFFF00"/>
                </a:solidFill>
                <a:effectLst/>
              </a:rPr>
              <a:t>дві</a:t>
            </a:r>
            <a:r>
              <a:rPr lang="ru-RU" sz="2000" b="1" dirty="0" smtClean="0">
                <a:solidFill>
                  <a:srgbClr val="FFFF00"/>
                </a:solidFill>
                <a:effectLst/>
              </a:rPr>
              <a:t> </a:t>
            </a:r>
            <a:r>
              <a:rPr lang="ru-RU" sz="2000" b="1" dirty="0" err="1" smtClean="0">
                <a:solidFill>
                  <a:srgbClr val="FFFF00"/>
                </a:solidFill>
                <a:effectLst/>
              </a:rPr>
              <a:t>зірки</a:t>
            </a:r>
            <a:r>
              <a:rPr lang="ru-RU" sz="2000" b="1" dirty="0" smtClean="0">
                <a:solidFill>
                  <a:srgbClr val="FFFF00"/>
                </a:solidFill>
                <a:effectLst/>
              </a:rPr>
              <a:t> </a:t>
            </a:r>
            <a:r>
              <a:rPr lang="ru-RU" sz="2000" b="1" dirty="0" err="1" smtClean="0">
                <a:solidFill>
                  <a:srgbClr val="FFFF00"/>
                </a:solidFill>
                <a:effectLst/>
              </a:rPr>
              <a:t>можна</a:t>
            </a:r>
            <a:r>
              <a:rPr lang="ru-RU" sz="2000" b="1" dirty="0" smtClean="0">
                <a:solidFill>
                  <a:srgbClr val="FFFF00"/>
                </a:solidFill>
                <a:effectLst/>
              </a:rPr>
              <a:t> </a:t>
            </a:r>
            <a:r>
              <a:rPr lang="ru-RU" sz="2000" b="1" dirty="0" err="1" smtClean="0">
                <a:solidFill>
                  <a:srgbClr val="FFFF00"/>
                </a:solidFill>
                <a:effectLst/>
              </a:rPr>
              <a:t>тільки</a:t>
            </a:r>
            <a:r>
              <a:rPr lang="ru-RU" sz="2000" b="1" dirty="0" smtClean="0">
                <a:solidFill>
                  <a:srgbClr val="FFFF00"/>
                </a:solidFill>
                <a:effectLst/>
              </a:rPr>
              <a:t> </a:t>
            </a:r>
            <a:r>
              <a:rPr lang="ru-RU" sz="2000" b="1" dirty="0" err="1" smtClean="0">
                <a:solidFill>
                  <a:srgbClr val="FFFF00"/>
                </a:solidFill>
                <a:effectLst/>
              </a:rPr>
              <a:t>завдяки</a:t>
            </a:r>
            <a:r>
              <a:rPr lang="ru-RU" sz="2000" b="1" dirty="0" smtClean="0">
                <a:solidFill>
                  <a:srgbClr val="FFFF00"/>
                </a:solidFill>
                <a:effectLst/>
              </a:rPr>
              <a:t> </a:t>
            </a:r>
            <a:r>
              <a:rPr lang="ru-RU" sz="2000" b="1" dirty="0" err="1" smtClean="0">
                <a:solidFill>
                  <a:srgbClr val="FFFF00"/>
                </a:solidFill>
                <a:effectLst/>
              </a:rPr>
              <a:t>їх</a:t>
            </a:r>
            <a:r>
              <a:rPr lang="ru-RU" sz="2000" b="1" dirty="0" smtClean="0">
                <a:solidFill>
                  <a:srgbClr val="FFFF00"/>
                </a:solidFill>
                <a:effectLst/>
              </a:rPr>
              <a:t> </a:t>
            </a:r>
            <a:r>
              <a:rPr lang="ru-RU" sz="2000" b="1" dirty="0" err="1" smtClean="0">
                <a:solidFill>
                  <a:srgbClr val="FFFF00"/>
                </a:solidFill>
                <a:effectLst/>
              </a:rPr>
              <a:t>об'єднаному</a:t>
            </a:r>
            <a:r>
              <a:rPr lang="ru-RU" sz="2000" b="1" dirty="0" smtClean="0">
                <a:solidFill>
                  <a:srgbClr val="FFFF00"/>
                </a:solidFill>
                <a:effectLst/>
              </a:rPr>
              <a:t> спектру. </a:t>
            </a:r>
            <a:r>
              <a:rPr lang="ru-RU" sz="2000" b="1" dirty="0" err="1" smtClean="0">
                <a:solidFill>
                  <a:srgbClr val="FFFF00"/>
                </a:solidFill>
                <a:effectLst/>
              </a:rPr>
              <a:t>Орбіти</a:t>
            </a:r>
            <a:r>
              <a:rPr lang="ru-RU" sz="2000" b="1" dirty="0" smtClean="0">
                <a:solidFill>
                  <a:srgbClr val="FFFF00"/>
                </a:solidFill>
                <a:effectLst/>
              </a:rPr>
              <a:t> </a:t>
            </a:r>
            <a:r>
              <a:rPr lang="ru-RU" sz="2000" b="1" dirty="0" err="1" smtClean="0">
                <a:solidFill>
                  <a:srgbClr val="FFFF00"/>
                </a:solidFill>
                <a:effectLst/>
              </a:rPr>
              <a:t>зірок</a:t>
            </a:r>
            <a:r>
              <a:rPr lang="ru-RU" sz="2000" b="1" dirty="0" smtClean="0">
                <a:solidFill>
                  <a:srgbClr val="FFFF00"/>
                </a:solidFill>
                <a:effectLst/>
              </a:rPr>
              <a:t> в </a:t>
            </a:r>
            <a:r>
              <a:rPr lang="ru-RU" sz="2000" b="1" dirty="0" err="1" smtClean="0">
                <a:solidFill>
                  <a:srgbClr val="FFFF00"/>
                </a:solidFill>
                <a:effectLst/>
              </a:rPr>
              <a:t>цьому</a:t>
            </a:r>
            <a:r>
              <a:rPr lang="ru-RU" sz="2000" b="1" dirty="0" smtClean="0">
                <a:solidFill>
                  <a:srgbClr val="FFFF00"/>
                </a:solidFill>
                <a:effectLst/>
              </a:rPr>
              <a:t> </a:t>
            </a:r>
            <a:r>
              <a:rPr lang="ru-RU" sz="2000" b="1" dirty="0" err="1" smtClean="0">
                <a:solidFill>
                  <a:srgbClr val="FFFF00"/>
                </a:solidFill>
                <a:effectLst/>
              </a:rPr>
              <a:t>випадку</a:t>
            </a:r>
            <a:r>
              <a:rPr lang="ru-RU" sz="2000" b="1" dirty="0" smtClean="0">
                <a:solidFill>
                  <a:srgbClr val="FFFF00"/>
                </a:solidFill>
                <a:effectLst/>
              </a:rPr>
              <a:t> </a:t>
            </a:r>
            <a:r>
              <a:rPr lang="ru-RU" sz="2000" b="1" dirty="0" err="1" smtClean="0">
                <a:solidFill>
                  <a:srgbClr val="FFFF00"/>
                </a:solidFill>
                <a:effectLst/>
              </a:rPr>
              <a:t>розташовані</a:t>
            </a:r>
            <a:r>
              <a:rPr lang="ru-RU" sz="2000" b="1" dirty="0" smtClean="0">
                <a:solidFill>
                  <a:srgbClr val="FFFF00"/>
                </a:solidFill>
                <a:effectLst/>
              </a:rPr>
              <a:t> так, </a:t>
            </a:r>
            <a:r>
              <a:rPr lang="ru-RU" sz="2000" b="1" dirty="0" err="1" smtClean="0">
                <a:solidFill>
                  <a:srgbClr val="FFFF00"/>
                </a:solidFill>
                <a:effectLst/>
              </a:rPr>
              <a:t>що</a:t>
            </a:r>
            <a:r>
              <a:rPr lang="ru-RU" sz="2000" b="1" dirty="0" smtClean="0">
                <a:solidFill>
                  <a:srgbClr val="FFFF00"/>
                </a:solidFill>
                <a:effectLst/>
              </a:rPr>
              <a:t> </a:t>
            </a:r>
            <a:r>
              <a:rPr lang="ru-RU" sz="2000" b="1" dirty="0" err="1" smtClean="0">
                <a:solidFill>
                  <a:srgbClr val="FFFF00"/>
                </a:solidFill>
                <a:effectLst/>
              </a:rPr>
              <a:t>процесі</a:t>
            </a:r>
            <a:r>
              <a:rPr lang="ru-RU" sz="2000" b="1" dirty="0" smtClean="0">
                <a:solidFill>
                  <a:srgbClr val="FFFF00"/>
                </a:solidFill>
                <a:effectLst/>
              </a:rPr>
              <a:t> </a:t>
            </a:r>
            <a:r>
              <a:rPr lang="ru-RU" sz="2000" b="1" dirty="0" err="1" smtClean="0">
                <a:solidFill>
                  <a:srgbClr val="FFFF00"/>
                </a:solidFill>
                <a:effectLst/>
              </a:rPr>
              <a:t>обернення</a:t>
            </a:r>
            <a:r>
              <a:rPr lang="ru-RU" sz="2000" b="1" dirty="0" smtClean="0">
                <a:solidFill>
                  <a:srgbClr val="FFFF00"/>
                </a:solidFill>
                <a:effectLst/>
              </a:rPr>
              <a:t> </a:t>
            </a:r>
            <a:r>
              <a:rPr lang="ru-RU" sz="2000" b="1" dirty="0" err="1" smtClean="0">
                <a:solidFill>
                  <a:srgbClr val="FFFF00"/>
                </a:solidFill>
                <a:effectLst/>
              </a:rPr>
              <a:t>кожна</a:t>
            </a:r>
            <a:r>
              <a:rPr lang="ru-RU" sz="2000" b="1" dirty="0" smtClean="0">
                <a:solidFill>
                  <a:srgbClr val="FFFF00"/>
                </a:solidFill>
                <a:effectLst/>
              </a:rPr>
              <a:t> </a:t>
            </a:r>
            <a:r>
              <a:rPr lang="ru-RU" sz="2000" b="1" dirty="0" err="1" smtClean="0">
                <a:solidFill>
                  <a:srgbClr val="FFFF00"/>
                </a:solidFill>
                <a:effectLst/>
              </a:rPr>
              <a:t>із</a:t>
            </a:r>
            <a:r>
              <a:rPr lang="ru-RU" sz="2000" b="1" dirty="0" smtClean="0">
                <a:solidFill>
                  <a:srgbClr val="FFFF00"/>
                </a:solidFill>
                <a:effectLst/>
              </a:rPr>
              <a:t> </a:t>
            </a:r>
            <a:r>
              <a:rPr lang="ru-RU" sz="2000" b="1" dirty="0" err="1" smtClean="0">
                <a:solidFill>
                  <a:srgbClr val="FFFF00"/>
                </a:solidFill>
                <a:effectLst/>
              </a:rPr>
              <a:t>зірок</a:t>
            </a:r>
            <a:r>
              <a:rPr lang="ru-RU" sz="2000" b="1" dirty="0" smtClean="0">
                <a:solidFill>
                  <a:srgbClr val="FFFF00"/>
                </a:solidFill>
                <a:effectLst/>
              </a:rPr>
              <a:t> то </a:t>
            </a:r>
            <a:r>
              <a:rPr lang="ru-RU" sz="2000" b="1" dirty="0" err="1" smtClean="0">
                <a:solidFill>
                  <a:srgbClr val="FFFF00"/>
                </a:solidFill>
                <a:effectLst/>
              </a:rPr>
              <a:t>наближається</a:t>
            </a:r>
            <a:r>
              <a:rPr lang="ru-RU" sz="2000" b="1" dirty="0" smtClean="0">
                <a:solidFill>
                  <a:srgbClr val="FFFF00"/>
                </a:solidFill>
                <a:effectLst/>
              </a:rPr>
              <a:t> до нас, то </a:t>
            </a:r>
            <a:r>
              <a:rPr lang="ru-RU" sz="2000" b="1" dirty="0" err="1" smtClean="0">
                <a:solidFill>
                  <a:srgbClr val="FFFF00"/>
                </a:solidFill>
                <a:effectLst/>
              </a:rPr>
              <a:t>віддаляється</a:t>
            </a:r>
            <a:r>
              <a:rPr lang="ru-RU" sz="2000" b="1" dirty="0" smtClean="0">
                <a:solidFill>
                  <a:srgbClr val="FFFF00"/>
                </a:solidFill>
                <a:effectLst/>
              </a:rPr>
              <a:t> </a:t>
            </a:r>
            <a:r>
              <a:rPr lang="ru-RU" sz="2000" b="1" dirty="0" err="1" smtClean="0">
                <a:solidFill>
                  <a:srgbClr val="FFFF00"/>
                </a:solidFill>
                <a:effectLst/>
              </a:rPr>
              <a:t>від</a:t>
            </a:r>
            <a:r>
              <a:rPr lang="ru-RU" sz="2000" b="1" dirty="0" smtClean="0">
                <a:solidFill>
                  <a:srgbClr val="FFFF00"/>
                </a:solidFill>
                <a:effectLst/>
              </a:rPr>
              <a:t> нас. При </a:t>
            </a:r>
            <a:r>
              <a:rPr lang="ru-RU" sz="2000" b="1" dirty="0" err="1" smtClean="0">
                <a:solidFill>
                  <a:srgbClr val="FFFF00"/>
                </a:solidFill>
                <a:effectLst/>
              </a:rPr>
              <a:t>цьому</a:t>
            </a:r>
            <a:r>
              <a:rPr lang="ru-RU" sz="2000" b="1" dirty="0" smtClean="0">
                <a:solidFill>
                  <a:srgbClr val="FFFF00"/>
                </a:solidFill>
                <a:effectLst/>
              </a:rPr>
              <a:t> </a:t>
            </a:r>
            <a:r>
              <a:rPr lang="ru-RU" sz="2000" b="1" dirty="0" err="1" smtClean="0">
                <a:solidFill>
                  <a:srgbClr val="FFFF00"/>
                </a:solidFill>
                <a:effectLst/>
              </a:rPr>
              <a:t>темні</a:t>
            </a:r>
            <a:r>
              <a:rPr lang="ru-RU" sz="2000" b="1" dirty="0" smtClean="0">
                <a:solidFill>
                  <a:srgbClr val="FFFF00"/>
                </a:solidFill>
                <a:effectLst/>
              </a:rPr>
              <a:t> </a:t>
            </a:r>
            <a:r>
              <a:rPr lang="ru-RU" sz="2000" b="1" dirty="0" err="1" smtClean="0">
                <a:solidFill>
                  <a:srgbClr val="FFFF00"/>
                </a:solidFill>
                <a:effectLst/>
              </a:rPr>
              <a:t>лінії</a:t>
            </a:r>
            <a:r>
              <a:rPr lang="ru-RU" sz="2000" b="1" dirty="0" smtClean="0">
                <a:solidFill>
                  <a:srgbClr val="FFFF00"/>
                </a:solidFill>
                <a:effectLst/>
              </a:rPr>
              <a:t> спектра </a:t>
            </a:r>
            <a:r>
              <a:rPr lang="ru-RU" sz="2000" b="1" dirty="0" err="1" smtClean="0">
                <a:solidFill>
                  <a:srgbClr val="FFFF00"/>
                </a:solidFill>
                <a:effectLst/>
              </a:rPr>
              <a:t>зміщуються</a:t>
            </a:r>
            <a:r>
              <a:rPr lang="ru-RU" sz="2000" b="1" dirty="0" smtClean="0">
                <a:solidFill>
                  <a:srgbClr val="FFFF00"/>
                </a:solidFill>
                <a:effectLst/>
              </a:rPr>
              <a:t> то до </a:t>
            </a:r>
            <a:r>
              <a:rPr lang="ru-RU" sz="2000" b="1" dirty="0" err="1" smtClean="0">
                <a:solidFill>
                  <a:srgbClr val="FFFF00"/>
                </a:solidFill>
                <a:effectLst/>
              </a:rPr>
              <a:t>червоного</a:t>
            </a:r>
            <a:r>
              <a:rPr lang="ru-RU" sz="2000" b="1" dirty="0" smtClean="0">
                <a:solidFill>
                  <a:srgbClr val="FFFF00"/>
                </a:solidFill>
                <a:effectLst/>
              </a:rPr>
              <a:t> </a:t>
            </a:r>
            <a:r>
              <a:rPr lang="ru-RU" sz="2000" b="1" dirty="0" err="1" smtClean="0">
                <a:solidFill>
                  <a:srgbClr val="FFFF00"/>
                </a:solidFill>
                <a:effectLst/>
              </a:rPr>
              <a:t>кінця</a:t>
            </a:r>
            <a:r>
              <a:rPr lang="ru-RU" sz="2000" b="1" dirty="0" smtClean="0">
                <a:solidFill>
                  <a:srgbClr val="FFFF00"/>
                </a:solidFill>
                <a:effectLst/>
              </a:rPr>
              <a:t> спектра, то до </a:t>
            </a:r>
            <a:r>
              <a:rPr lang="ru-RU" sz="2000" b="1" dirty="0" err="1" smtClean="0">
                <a:solidFill>
                  <a:srgbClr val="FFFF00"/>
                </a:solidFill>
                <a:effectLst/>
              </a:rPr>
              <a:t>фіолетового</a:t>
            </a:r>
            <a:r>
              <a:rPr lang="ru-RU" sz="2000" b="1" dirty="0" smtClean="0">
                <a:solidFill>
                  <a:srgbClr val="FFFF00"/>
                </a:solidFill>
                <a:effectLst/>
              </a:rPr>
              <a:t>, </a:t>
            </a:r>
            <a:r>
              <a:rPr lang="ru-RU" sz="2000" b="1" dirty="0" err="1" smtClean="0">
                <a:solidFill>
                  <a:srgbClr val="FFFF00"/>
                </a:solidFill>
                <a:effectLst/>
              </a:rPr>
              <a:t>тобто</a:t>
            </a:r>
            <a:r>
              <a:rPr lang="ru-RU" sz="2000" b="1" dirty="0" smtClean="0">
                <a:solidFill>
                  <a:srgbClr val="FFFF00"/>
                </a:solidFill>
                <a:effectLst/>
              </a:rPr>
              <a:t> </a:t>
            </a:r>
            <a:r>
              <a:rPr lang="ru-RU" sz="2000" b="1" dirty="0" err="1" smtClean="0">
                <a:solidFill>
                  <a:srgbClr val="FFFF00"/>
                </a:solidFill>
                <a:effectLst/>
              </a:rPr>
              <a:t>положення</a:t>
            </a:r>
            <a:r>
              <a:rPr lang="ru-RU" sz="2000" b="1" dirty="0" smtClean="0">
                <a:solidFill>
                  <a:srgbClr val="FFFF00"/>
                </a:solidFill>
                <a:effectLst/>
              </a:rPr>
              <a:t> </a:t>
            </a:r>
            <a:r>
              <a:rPr lang="ru-RU" sz="2000" b="1" dirty="0" err="1" smtClean="0">
                <a:solidFill>
                  <a:srgbClr val="FFFF00"/>
                </a:solidFill>
                <a:effectLst/>
              </a:rPr>
              <a:t>спектральних</a:t>
            </a:r>
            <a:r>
              <a:rPr lang="ru-RU" sz="2000" b="1" dirty="0" smtClean="0">
                <a:solidFill>
                  <a:srgbClr val="FFFF00"/>
                </a:solidFill>
                <a:effectLst/>
              </a:rPr>
              <a:t> </a:t>
            </a:r>
            <a:r>
              <a:rPr lang="ru-RU" sz="2000" b="1" dirty="0" err="1" smtClean="0">
                <a:solidFill>
                  <a:srgbClr val="FFFF00"/>
                </a:solidFill>
                <a:effectLst/>
              </a:rPr>
              <a:t>ліній</a:t>
            </a:r>
            <a:r>
              <a:rPr lang="ru-RU" sz="2000" b="1" dirty="0" smtClean="0">
                <a:solidFill>
                  <a:srgbClr val="FFFF00"/>
                </a:solidFill>
                <a:effectLst/>
              </a:rPr>
              <a:t> </a:t>
            </a:r>
            <a:r>
              <a:rPr lang="ru-RU" sz="2000" b="1" dirty="0" err="1" smtClean="0">
                <a:solidFill>
                  <a:srgbClr val="FFFF00"/>
                </a:solidFill>
                <a:effectLst/>
              </a:rPr>
              <a:t>коливається</a:t>
            </a:r>
            <a:r>
              <a:rPr lang="ru-RU" sz="2000" b="1" dirty="0" smtClean="0">
                <a:solidFill>
                  <a:srgbClr val="FFFF00"/>
                </a:solidFill>
                <a:effectLst/>
              </a:rPr>
              <a:t> на </a:t>
            </a:r>
            <a:r>
              <a:rPr lang="ru-RU" sz="2000" b="1" dirty="0" err="1" smtClean="0">
                <a:solidFill>
                  <a:srgbClr val="FFFF00"/>
                </a:solidFill>
                <a:effectLst/>
              </a:rPr>
              <a:t>райдужному</a:t>
            </a:r>
            <a:r>
              <a:rPr lang="ru-RU" sz="2000" b="1" dirty="0" smtClean="0">
                <a:solidFill>
                  <a:srgbClr val="FFFF00"/>
                </a:solidFill>
                <a:effectLst/>
              </a:rPr>
              <a:t> </a:t>
            </a:r>
            <a:r>
              <a:rPr lang="ru-RU" sz="2000" b="1" dirty="0" err="1" smtClean="0">
                <a:solidFill>
                  <a:srgbClr val="FFFF00"/>
                </a:solidFill>
                <a:effectLst/>
              </a:rPr>
              <a:t>тлі</a:t>
            </a:r>
            <a:r>
              <a:rPr lang="ru-RU" sz="2000" b="1" dirty="0" smtClean="0">
                <a:solidFill>
                  <a:srgbClr val="FFFF00"/>
                </a:solidFill>
                <a:effectLst/>
              </a:rPr>
              <a:t> спектра. </a:t>
            </a:r>
            <a:r>
              <a:rPr lang="ru-RU" sz="2000" b="1" dirty="0" err="1" smtClean="0">
                <a:solidFill>
                  <a:srgbClr val="FFFF00"/>
                </a:solidFill>
                <a:effectLst/>
              </a:rPr>
              <a:t>Такі</a:t>
            </a:r>
            <a:r>
              <a:rPr lang="ru-RU" sz="2000" b="1" dirty="0" smtClean="0">
                <a:solidFill>
                  <a:srgbClr val="FFFF00"/>
                </a:solidFill>
                <a:effectLst/>
              </a:rPr>
              <a:t> </a:t>
            </a:r>
            <a:r>
              <a:rPr lang="ru-RU" sz="2000" b="1" dirty="0" err="1" smtClean="0">
                <a:solidFill>
                  <a:srgbClr val="FFFF00"/>
                </a:solidFill>
                <a:effectLst/>
              </a:rPr>
              <a:t>зірки</a:t>
            </a:r>
            <a:r>
              <a:rPr lang="ru-RU" sz="2000" b="1" dirty="0" smtClean="0">
                <a:solidFill>
                  <a:srgbClr val="FFFF00"/>
                </a:solidFill>
                <a:effectLst/>
              </a:rPr>
              <a:t> </a:t>
            </a:r>
            <a:r>
              <a:rPr lang="ru-RU" sz="2000" b="1" dirty="0" err="1" smtClean="0">
                <a:solidFill>
                  <a:srgbClr val="FFFF00"/>
                </a:solidFill>
                <a:effectLst/>
              </a:rPr>
              <a:t>називають</a:t>
            </a:r>
            <a:r>
              <a:rPr lang="ru-RU" sz="2000" b="1" dirty="0" smtClean="0">
                <a:solidFill>
                  <a:srgbClr val="FFFF00"/>
                </a:solidFill>
                <a:effectLst/>
              </a:rPr>
              <a:t> спектрально-</a:t>
            </a:r>
            <a:r>
              <a:rPr lang="ru-RU" sz="2000" b="1" dirty="0" err="1" smtClean="0">
                <a:solidFill>
                  <a:srgbClr val="FFFF00"/>
                </a:solidFill>
                <a:effectLst/>
              </a:rPr>
              <a:t>подвійними</a:t>
            </a:r>
            <a:r>
              <a:rPr lang="ru-RU" sz="2000" b="1" dirty="0" smtClean="0">
                <a:solidFill>
                  <a:srgbClr val="FFFF00"/>
                </a:solidFill>
                <a:effectLst/>
              </a:rPr>
              <a:t>. </a:t>
            </a:r>
            <a:r>
              <a:rPr lang="ru-RU" sz="2000" b="1" dirty="0" err="1" smtClean="0">
                <a:solidFill>
                  <a:srgbClr val="FFFF00"/>
                </a:solidFill>
                <a:effectLst/>
              </a:rPr>
              <a:t>Вищенаведений</a:t>
            </a:r>
            <a:r>
              <a:rPr lang="ru-RU" sz="2000" b="1" dirty="0" smtClean="0">
                <a:solidFill>
                  <a:srgbClr val="FFFF00"/>
                </a:solidFill>
                <a:effectLst/>
              </a:rPr>
              <a:t> </a:t>
            </a:r>
            <a:r>
              <a:rPr lang="ru-RU" sz="2000" b="1" dirty="0" err="1" smtClean="0">
                <a:solidFill>
                  <a:srgbClr val="FFFF00"/>
                </a:solidFill>
                <a:effectLst/>
              </a:rPr>
              <a:t>Міцар</a:t>
            </a:r>
            <a:r>
              <a:rPr lang="ru-RU" sz="2000" b="1" dirty="0" smtClean="0">
                <a:solidFill>
                  <a:srgbClr val="FFFF00"/>
                </a:solidFill>
                <a:effectLst/>
              </a:rPr>
              <a:t>, в свою </a:t>
            </a:r>
            <a:r>
              <a:rPr lang="ru-RU" sz="2000" b="1" dirty="0" err="1" smtClean="0">
                <a:solidFill>
                  <a:srgbClr val="FFFF00"/>
                </a:solidFill>
                <a:effectLst/>
              </a:rPr>
              <a:t>чергу</a:t>
            </a:r>
            <a:r>
              <a:rPr lang="ru-RU" sz="2000" b="1" dirty="0" smtClean="0">
                <a:solidFill>
                  <a:srgbClr val="FFFF00"/>
                </a:solidFill>
                <a:effectLst/>
              </a:rPr>
              <a:t>, є спектрально </a:t>
            </a:r>
            <a:r>
              <a:rPr lang="ru-RU" sz="2000" b="1" dirty="0" err="1" smtClean="0">
                <a:solidFill>
                  <a:srgbClr val="FFFF00"/>
                </a:solidFill>
                <a:effectLst/>
              </a:rPr>
              <a:t>подвійною</a:t>
            </a:r>
            <a:r>
              <a:rPr lang="ru-RU" sz="2000" b="1" dirty="0" smtClean="0">
                <a:solidFill>
                  <a:srgbClr val="FFFF00"/>
                </a:solidFill>
                <a:effectLst/>
              </a:rPr>
              <a:t> </a:t>
            </a:r>
            <a:r>
              <a:rPr lang="ru-RU" sz="2000" b="1" dirty="0" err="1" smtClean="0">
                <a:solidFill>
                  <a:srgbClr val="FFFF00"/>
                </a:solidFill>
                <a:effectLst/>
              </a:rPr>
              <a:t>зіркою</a:t>
            </a:r>
            <a:r>
              <a:rPr lang="ru-RU" sz="2000" b="1" dirty="0" smtClean="0">
                <a:solidFill>
                  <a:srgbClr val="FFFF00"/>
                </a:solidFill>
                <a:effectLst/>
              </a:rPr>
              <a:t>.</a:t>
            </a:r>
            <a:endParaRPr lang="ru-RU" sz="2000" b="1" dirty="0">
              <a:solidFill>
                <a:srgbClr val="FFFF00"/>
              </a:solidFill>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ru-RU" sz="4000" dirty="0" err="1" smtClean="0">
                <a:solidFill>
                  <a:srgbClr val="FF3300"/>
                </a:solidFill>
              </a:rPr>
              <a:t>Астрометричні</a:t>
            </a:r>
            <a:r>
              <a:rPr lang="ru-RU" sz="4000" dirty="0" smtClean="0">
                <a:solidFill>
                  <a:srgbClr val="FF3300"/>
                </a:solidFill>
              </a:rPr>
              <a:t> </a:t>
            </a:r>
            <a:r>
              <a:rPr lang="ru-RU" sz="4000" dirty="0" err="1" smtClean="0">
                <a:solidFill>
                  <a:srgbClr val="FF3300"/>
                </a:solidFill>
              </a:rPr>
              <a:t>подвійні</a:t>
            </a:r>
            <a:r>
              <a:rPr lang="ru-RU" sz="4000" dirty="0" smtClean="0">
                <a:solidFill>
                  <a:srgbClr val="FF3300"/>
                </a:solidFill>
              </a:rPr>
              <a:t> </a:t>
            </a:r>
            <a:r>
              <a:rPr lang="ru-RU" sz="4000" dirty="0" err="1" smtClean="0">
                <a:solidFill>
                  <a:srgbClr val="FF3300"/>
                </a:solidFill>
              </a:rPr>
              <a:t>зірки</a:t>
            </a:r>
            <a:endParaRPr lang="ru-RU" sz="4000" dirty="0">
              <a:solidFill>
                <a:srgbClr val="FF3300"/>
              </a:solidFill>
            </a:endParaRPr>
          </a:p>
        </p:txBody>
      </p:sp>
      <p:sp>
        <p:nvSpPr>
          <p:cNvPr id="39939" name="Rectangle 3"/>
          <p:cNvSpPr>
            <a:spLocks noGrp="1" noChangeArrowheads="1"/>
          </p:cNvSpPr>
          <p:nvPr>
            <p:ph type="body" idx="1"/>
          </p:nvPr>
        </p:nvSpPr>
        <p:spPr/>
        <p:txBody>
          <a:bodyPr/>
          <a:lstStyle/>
          <a:p>
            <a:pPr algn="ctr">
              <a:lnSpc>
                <a:spcPct val="90000"/>
              </a:lnSpc>
            </a:pPr>
            <a:r>
              <a:rPr lang="ru-RU" b="1" dirty="0" err="1" smtClean="0">
                <a:solidFill>
                  <a:srgbClr val="FFFF00"/>
                </a:solidFill>
                <a:effectLst/>
              </a:rPr>
              <a:t>Третій</a:t>
            </a:r>
            <a:r>
              <a:rPr lang="ru-RU" b="1" dirty="0" smtClean="0">
                <a:solidFill>
                  <a:srgbClr val="FFFF00"/>
                </a:solidFill>
                <a:effectLst/>
              </a:rPr>
              <a:t> </a:t>
            </a:r>
            <a:r>
              <a:rPr lang="ru-RU" b="1" dirty="0" err="1" smtClean="0">
                <a:solidFill>
                  <a:srgbClr val="FFFF00"/>
                </a:solidFill>
                <a:effectLst/>
              </a:rPr>
              <a:t>клас</a:t>
            </a:r>
            <a:r>
              <a:rPr lang="ru-RU" b="1" dirty="0" smtClean="0">
                <a:solidFill>
                  <a:srgbClr val="FFFF00"/>
                </a:solidFill>
                <a:effectLst/>
              </a:rPr>
              <a:t> </a:t>
            </a:r>
            <a:r>
              <a:rPr lang="ru-RU" b="1" dirty="0" err="1" smtClean="0">
                <a:solidFill>
                  <a:srgbClr val="FFFF00"/>
                </a:solidFill>
                <a:effectLst/>
              </a:rPr>
              <a:t>фізичних</a:t>
            </a:r>
            <a:r>
              <a:rPr lang="ru-RU" b="1" dirty="0" smtClean="0">
                <a:solidFill>
                  <a:srgbClr val="FFFF00"/>
                </a:solidFill>
                <a:effectLst/>
              </a:rPr>
              <a:t> </a:t>
            </a:r>
            <a:r>
              <a:rPr lang="ru-RU" b="1" dirty="0" err="1" smtClean="0">
                <a:solidFill>
                  <a:srgbClr val="FFFF00"/>
                </a:solidFill>
                <a:effectLst/>
              </a:rPr>
              <a:t>подвійних</a:t>
            </a:r>
            <a:r>
              <a:rPr lang="ru-RU" b="1" dirty="0" smtClean="0">
                <a:solidFill>
                  <a:srgbClr val="FFFF00"/>
                </a:solidFill>
                <a:effectLst/>
              </a:rPr>
              <a:t> </a:t>
            </a:r>
            <a:r>
              <a:rPr lang="ru-RU" b="1" dirty="0" err="1" smtClean="0">
                <a:solidFill>
                  <a:srgbClr val="FFFF00"/>
                </a:solidFill>
                <a:effectLst/>
              </a:rPr>
              <a:t>зірок</a:t>
            </a:r>
            <a:r>
              <a:rPr lang="ru-RU" b="1" dirty="0" smtClean="0">
                <a:solidFill>
                  <a:srgbClr val="FFFF00"/>
                </a:solidFill>
                <a:effectLst/>
              </a:rPr>
              <a:t> - </a:t>
            </a:r>
            <a:r>
              <a:rPr lang="ru-RU" b="1" dirty="0" err="1" smtClean="0">
                <a:solidFill>
                  <a:srgbClr val="FFFF00"/>
                </a:solidFill>
                <a:effectLst/>
              </a:rPr>
              <a:t>астрометричні</a:t>
            </a:r>
            <a:r>
              <a:rPr lang="ru-RU" b="1" dirty="0" smtClean="0">
                <a:solidFill>
                  <a:srgbClr val="FFFF00"/>
                </a:solidFill>
                <a:effectLst/>
              </a:rPr>
              <a:t> </a:t>
            </a:r>
            <a:r>
              <a:rPr lang="ru-RU" b="1" dirty="0" err="1" smtClean="0">
                <a:solidFill>
                  <a:srgbClr val="FFFF00"/>
                </a:solidFill>
                <a:effectLst/>
              </a:rPr>
              <a:t>подвійні</a:t>
            </a:r>
            <a:r>
              <a:rPr lang="ru-RU" b="1" dirty="0" smtClean="0">
                <a:solidFill>
                  <a:srgbClr val="FFFF00"/>
                </a:solidFill>
                <a:effectLst/>
              </a:rPr>
              <a:t>. Вони </a:t>
            </a:r>
            <a:r>
              <a:rPr lang="ru-RU" b="1" dirty="0" err="1" smtClean="0">
                <a:solidFill>
                  <a:srgbClr val="FFFF00"/>
                </a:solidFill>
                <a:effectLst/>
              </a:rPr>
              <a:t>виявляються</a:t>
            </a:r>
            <a:r>
              <a:rPr lang="ru-RU" b="1" dirty="0" smtClean="0">
                <a:solidFill>
                  <a:srgbClr val="FFFF00"/>
                </a:solidFill>
                <a:effectLst/>
              </a:rPr>
              <a:t> по невеликих </a:t>
            </a:r>
            <a:r>
              <a:rPr lang="ru-RU" b="1" dirty="0" err="1" smtClean="0">
                <a:solidFill>
                  <a:srgbClr val="FFFF00"/>
                </a:solidFill>
                <a:effectLst/>
              </a:rPr>
              <a:t>відхиленнях</a:t>
            </a:r>
            <a:r>
              <a:rPr lang="ru-RU" b="1" dirty="0" smtClean="0">
                <a:solidFill>
                  <a:srgbClr val="FFFF00"/>
                </a:solidFill>
                <a:effectLst/>
              </a:rPr>
              <a:t> в </a:t>
            </a:r>
            <a:r>
              <a:rPr lang="ru-RU" b="1" dirty="0" err="1" smtClean="0">
                <a:solidFill>
                  <a:srgbClr val="FFFF00"/>
                </a:solidFill>
                <a:effectLst/>
              </a:rPr>
              <a:t>русі</a:t>
            </a:r>
            <a:r>
              <a:rPr lang="ru-RU" b="1" dirty="0" smtClean="0">
                <a:solidFill>
                  <a:srgbClr val="FFFF00"/>
                </a:solidFill>
                <a:effectLst/>
              </a:rPr>
              <a:t> </a:t>
            </a:r>
            <a:r>
              <a:rPr lang="ru-RU" b="1" dirty="0" err="1" smtClean="0">
                <a:solidFill>
                  <a:srgbClr val="FFFF00"/>
                </a:solidFill>
                <a:effectLst/>
              </a:rPr>
              <a:t>головної</a:t>
            </a:r>
            <a:r>
              <a:rPr lang="ru-RU" b="1" dirty="0" smtClean="0">
                <a:solidFill>
                  <a:srgbClr val="FFFF00"/>
                </a:solidFill>
                <a:effectLst/>
              </a:rPr>
              <a:t> </a:t>
            </a:r>
            <a:r>
              <a:rPr lang="ru-RU" b="1" dirty="0" err="1" smtClean="0">
                <a:solidFill>
                  <a:srgbClr val="FFFF00"/>
                </a:solidFill>
                <a:effectLst/>
              </a:rPr>
              <a:t>зірки</a:t>
            </a:r>
            <a:r>
              <a:rPr lang="ru-RU" b="1" dirty="0" smtClean="0">
                <a:solidFill>
                  <a:srgbClr val="FFFF00"/>
                </a:solidFill>
                <a:effectLst/>
              </a:rPr>
              <a:t> на </a:t>
            </a:r>
            <a:r>
              <a:rPr lang="ru-RU" b="1" dirty="0" err="1" smtClean="0">
                <a:solidFill>
                  <a:srgbClr val="FFFF00"/>
                </a:solidFill>
                <a:effectLst/>
              </a:rPr>
              <a:t>небесній</a:t>
            </a:r>
            <a:r>
              <a:rPr lang="ru-RU" b="1" dirty="0" smtClean="0">
                <a:solidFill>
                  <a:srgbClr val="FFFF00"/>
                </a:solidFill>
                <a:effectLst/>
              </a:rPr>
              <a:t> </a:t>
            </a:r>
            <a:r>
              <a:rPr lang="ru-RU" b="1" dirty="0" err="1" smtClean="0">
                <a:solidFill>
                  <a:srgbClr val="FFFF00"/>
                </a:solidFill>
                <a:effectLst/>
              </a:rPr>
              <a:t>сфері</a:t>
            </a:r>
            <a:r>
              <a:rPr lang="ru-RU" b="1" dirty="0" smtClean="0">
                <a:solidFill>
                  <a:srgbClr val="FFFF00"/>
                </a:solidFill>
                <a:effectLst/>
              </a:rPr>
              <a:t>, </a:t>
            </a:r>
            <a:r>
              <a:rPr lang="ru-RU" b="1" dirty="0" err="1" smtClean="0">
                <a:solidFill>
                  <a:srgbClr val="FFFF00"/>
                </a:solidFill>
                <a:effectLst/>
              </a:rPr>
              <a:t>які</a:t>
            </a:r>
            <a:r>
              <a:rPr lang="ru-RU" b="1" dirty="0" smtClean="0">
                <a:solidFill>
                  <a:srgbClr val="FFFF00"/>
                </a:solidFill>
                <a:effectLst/>
              </a:rPr>
              <a:t> </a:t>
            </a:r>
            <a:r>
              <a:rPr lang="ru-RU" b="1" dirty="0" err="1" smtClean="0">
                <a:solidFill>
                  <a:srgbClr val="FFFF00"/>
                </a:solidFill>
                <a:effectLst/>
              </a:rPr>
              <a:t>викликані</a:t>
            </a:r>
            <a:r>
              <a:rPr lang="ru-RU" b="1" dirty="0" smtClean="0">
                <a:solidFill>
                  <a:srgbClr val="FFFF00"/>
                </a:solidFill>
                <a:effectLst/>
              </a:rPr>
              <a:t> </a:t>
            </a:r>
            <a:r>
              <a:rPr lang="ru-RU" b="1" dirty="0" err="1" smtClean="0">
                <a:solidFill>
                  <a:srgbClr val="FFFF00"/>
                </a:solidFill>
                <a:effectLst/>
              </a:rPr>
              <a:t>орбітальним</a:t>
            </a:r>
            <a:r>
              <a:rPr lang="ru-RU" b="1" dirty="0" smtClean="0">
                <a:solidFill>
                  <a:srgbClr val="FFFF00"/>
                </a:solidFill>
                <a:effectLst/>
              </a:rPr>
              <a:t> </a:t>
            </a:r>
            <a:r>
              <a:rPr lang="ru-RU" b="1" dirty="0" err="1" smtClean="0">
                <a:solidFill>
                  <a:srgbClr val="FFFF00"/>
                </a:solidFill>
                <a:effectLst/>
              </a:rPr>
              <a:t>рухом</a:t>
            </a:r>
            <a:r>
              <a:rPr lang="ru-RU" b="1" dirty="0" smtClean="0">
                <a:solidFill>
                  <a:srgbClr val="FFFF00"/>
                </a:solidFill>
                <a:effectLst/>
              </a:rPr>
              <a:t> </a:t>
            </a:r>
            <a:r>
              <a:rPr lang="ru-RU" b="1" dirty="0" err="1" smtClean="0">
                <a:solidFill>
                  <a:srgbClr val="FFFF00"/>
                </a:solidFill>
                <a:effectLst/>
              </a:rPr>
              <a:t>слабшого</a:t>
            </a:r>
            <a:r>
              <a:rPr lang="ru-RU" b="1" dirty="0" smtClean="0">
                <a:solidFill>
                  <a:srgbClr val="FFFF00"/>
                </a:solidFill>
                <a:effectLst/>
              </a:rPr>
              <a:t> </a:t>
            </a:r>
            <a:r>
              <a:rPr lang="ru-RU" b="1" dirty="0" err="1" smtClean="0">
                <a:solidFill>
                  <a:srgbClr val="FFFF00"/>
                </a:solidFill>
                <a:effectLst/>
              </a:rPr>
              <a:t>супутника</a:t>
            </a:r>
            <a:r>
              <a:rPr lang="ru-RU" b="1" dirty="0" smtClean="0">
                <a:solidFill>
                  <a:srgbClr val="FFFF00"/>
                </a:solidFill>
                <a:effectLst/>
              </a:rPr>
              <a:t>. </a:t>
            </a:r>
            <a:r>
              <a:rPr lang="ru-RU" b="1" dirty="0" err="1" smtClean="0">
                <a:solidFill>
                  <a:srgbClr val="FFFF00"/>
                </a:solidFill>
                <a:effectLst/>
              </a:rPr>
              <a:t>Це</a:t>
            </a:r>
            <a:r>
              <a:rPr lang="ru-RU" b="1" dirty="0" smtClean="0">
                <a:solidFill>
                  <a:srgbClr val="FFFF00"/>
                </a:solidFill>
                <a:effectLst/>
              </a:rPr>
              <a:t> </a:t>
            </a:r>
            <a:r>
              <a:rPr lang="ru-RU" b="1" dirty="0" err="1" smtClean="0">
                <a:solidFill>
                  <a:srgbClr val="FFFF00"/>
                </a:solidFill>
                <a:effectLst/>
              </a:rPr>
              <a:t>дає</a:t>
            </a:r>
            <a:r>
              <a:rPr lang="ru-RU" b="1" dirty="0" smtClean="0">
                <a:solidFill>
                  <a:srgbClr val="FFFF00"/>
                </a:solidFill>
                <a:effectLst/>
              </a:rPr>
              <a:t> </a:t>
            </a:r>
            <a:r>
              <a:rPr lang="ru-RU" b="1" dirty="0" err="1" smtClean="0">
                <a:solidFill>
                  <a:srgbClr val="FFFF00"/>
                </a:solidFill>
                <a:effectLst/>
              </a:rPr>
              <a:t>можливість</a:t>
            </a:r>
            <a:r>
              <a:rPr lang="ru-RU" b="1" dirty="0" smtClean="0">
                <a:solidFill>
                  <a:srgbClr val="FFFF00"/>
                </a:solidFill>
                <a:effectLst/>
              </a:rPr>
              <a:t> </a:t>
            </a:r>
            <a:r>
              <a:rPr lang="ru-RU" b="1" dirty="0" err="1" smtClean="0">
                <a:solidFill>
                  <a:srgbClr val="FFFF00"/>
                </a:solidFill>
                <a:effectLst/>
              </a:rPr>
              <a:t>виявляти</a:t>
            </a:r>
            <a:r>
              <a:rPr lang="ru-RU" b="1" dirty="0" smtClean="0">
                <a:solidFill>
                  <a:srgbClr val="FFFF00"/>
                </a:solidFill>
                <a:effectLst/>
              </a:rPr>
              <a:t> </a:t>
            </a:r>
            <a:r>
              <a:rPr lang="ru-RU" b="1" dirty="0" err="1" smtClean="0">
                <a:solidFill>
                  <a:srgbClr val="FFFF00"/>
                </a:solidFill>
                <a:effectLst/>
              </a:rPr>
              <a:t>тіла</a:t>
            </a:r>
            <a:r>
              <a:rPr lang="ru-RU" b="1" dirty="0" smtClean="0">
                <a:solidFill>
                  <a:srgbClr val="FFFF00"/>
                </a:solidFill>
                <a:effectLst/>
              </a:rPr>
              <a:t> невеликого </a:t>
            </a:r>
            <a:r>
              <a:rPr lang="ru-RU" b="1" dirty="0" err="1" smtClean="0">
                <a:solidFill>
                  <a:srgbClr val="FFFF00"/>
                </a:solidFill>
                <a:effectLst/>
              </a:rPr>
              <a:t>розміру</a:t>
            </a:r>
            <a:r>
              <a:rPr lang="ru-RU" b="1" dirty="0" smtClean="0">
                <a:solidFill>
                  <a:srgbClr val="FFFF00"/>
                </a:solidFill>
                <a:effectLst/>
              </a:rPr>
              <a:t>, в тому </a:t>
            </a:r>
            <a:r>
              <a:rPr lang="ru-RU" b="1" dirty="0" err="1" smtClean="0">
                <a:solidFill>
                  <a:srgbClr val="FFFF00"/>
                </a:solidFill>
                <a:effectLst/>
              </a:rPr>
              <a:t>числі</a:t>
            </a:r>
            <a:r>
              <a:rPr lang="ru-RU" b="1" dirty="0" smtClean="0">
                <a:solidFill>
                  <a:srgbClr val="FFFF00"/>
                </a:solidFill>
                <a:effectLst/>
              </a:rPr>
              <a:t> і </a:t>
            </a:r>
            <a:r>
              <a:rPr lang="ru-RU" b="1" dirty="0" err="1" smtClean="0">
                <a:solidFill>
                  <a:srgbClr val="FFFF00"/>
                </a:solidFill>
                <a:effectLst/>
              </a:rPr>
              <a:t>планетоподобні</a:t>
            </a:r>
            <a:r>
              <a:rPr lang="ru-RU" b="1" dirty="0" smtClean="0">
                <a:solidFill>
                  <a:srgbClr val="FFFF00"/>
                </a:solidFill>
                <a:effectLst/>
              </a:rPr>
              <a:t>.</a:t>
            </a:r>
            <a:endParaRPr lang="ru-RU" b="1" dirty="0">
              <a:solidFill>
                <a:srgbClr val="FFFF00"/>
              </a:solidFill>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uk-UA"/>
              <a:t> </a:t>
            </a:r>
            <a:endParaRPr lang="ru-RU"/>
          </a:p>
        </p:txBody>
      </p:sp>
      <p:sp>
        <p:nvSpPr>
          <p:cNvPr id="40963" name="Rectangle 3"/>
          <p:cNvSpPr>
            <a:spLocks noGrp="1" noChangeArrowheads="1"/>
          </p:cNvSpPr>
          <p:nvPr>
            <p:ph type="body" idx="1"/>
          </p:nvPr>
        </p:nvSpPr>
        <p:spPr>
          <a:xfrm>
            <a:off x="539750" y="404813"/>
            <a:ext cx="8147050" cy="2448123"/>
          </a:xfrm>
        </p:spPr>
        <p:txBody>
          <a:bodyPr/>
          <a:lstStyle/>
          <a:p>
            <a:r>
              <a:rPr lang="uk-UA" dirty="0"/>
              <a:t>А - головна зоря кратної системи</a:t>
            </a:r>
          </a:p>
          <a:p>
            <a:r>
              <a:rPr lang="uk-UA" dirty="0"/>
              <a:t>В - супутник</a:t>
            </a:r>
          </a:p>
          <a:p>
            <a:r>
              <a:rPr lang="uk-UA" dirty="0"/>
              <a:t>С -  третій компонент кратної системи</a:t>
            </a:r>
            <a:endParaRPr lang="ru-RU" dirty="0"/>
          </a:p>
        </p:txBody>
      </p:sp>
      <p:pic>
        <p:nvPicPr>
          <p:cNvPr id="40965" name="Picture 5" descr="Результат пошуку зображень за запитом &quot;компоненти кратних зірок А,В,С&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453923"/>
            <a:ext cx="5541278" cy="4437112"/>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347864" y="4303147"/>
            <a:ext cx="338554" cy="369332"/>
          </a:xfrm>
          <a:prstGeom prst="rect">
            <a:avLst/>
          </a:prstGeom>
        </p:spPr>
        <p:txBody>
          <a:bodyPr wrap="none">
            <a:spAutoFit/>
          </a:bodyPr>
          <a:lstStyle/>
          <a:p>
            <a:r>
              <a:rPr lang="uk-UA" dirty="0" smtClean="0"/>
              <a:t>А</a:t>
            </a:r>
            <a:endParaRPr lang="ru-RU" dirty="0"/>
          </a:p>
        </p:txBody>
      </p:sp>
      <p:sp>
        <p:nvSpPr>
          <p:cNvPr id="3" name="Прямоугольник 2"/>
          <p:cNvSpPr/>
          <p:nvPr/>
        </p:nvSpPr>
        <p:spPr>
          <a:xfrm>
            <a:off x="5630634" y="3429000"/>
            <a:ext cx="338554" cy="369332"/>
          </a:xfrm>
          <a:prstGeom prst="rect">
            <a:avLst/>
          </a:prstGeom>
        </p:spPr>
        <p:txBody>
          <a:bodyPr wrap="none">
            <a:spAutoFit/>
          </a:bodyPr>
          <a:lstStyle/>
          <a:p>
            <a:r>
              <a:rPr lang="uk-UA" dirty="0" smtClean="0"/>
              <a:t>В</a:t>
            </a:r>
            <a:endParaRPr lang="ru-RU" dirty="0"/>
          </a:p>
        </p:txBody>
      </p:sp>
      <p:sp>
        <p:nvSpPr>
          <p:cNvPr id="6" name="Прямоугольник 5"/>
          <p:cNvSpPr/>
          <p:nvPr/>
        </p:nvSpPr>
        <p:spPr>
          <a:xfrm>
            <a:off x="6221975" y="3059668"/>
            <a:ext cx="351378" cy="369332"/>
          </a:xfrm>
          <a:prstGeom prst="rect">
            <a:avLst/>
          </a:prstGeom>
        </p:spPr>
        <p:txBody>
          <a:bodyPr wrap="none">
            <a:spAutoFit/>
          </a:bodyPr>
          <a:lstStyle/>
          <a:p>
            <a:r>
              <a:rPr lang="uk-UA" dirty="0" smtClean="0"/>
              <a:t>С</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68313" y="2133600"/>
            <a:ext cx="8229600" cy="4530725"/>
          </a:xfrm>
        </p:spPr>
      </p:pic>
      <p:sp>
        <p:nvSpPr>
          <p:cNvPr id="4098" name="Rectangle 2"/>
          <p:cNvSpPr>
            <a:spLocks noGrp="1" noChangeArrowheads="1"/>
          </p:cNvSpPr>
          <p:nvPr>
            <p:ph type="title"/>
          </p:nvPr>
        </p:nvSpPr>
        <p:spPr>
          <a:xfrm>
            <a:off x="457200" y="277813"/>
            <a:ext cx="8229600" cy="1927225"/>
          </a:xfrm>
        </p:spPr>
        <p:txBody>
          <a:bodyPr/>
          <a:lstStyle/>
          <a:p>
            <a:r>
              <a:rPr lang="ru-RU" sz="1800" b="1" dirty="0" err="1" smtClean="0">
                <a:solidFill>
                  <a:schemeClr val="tx1"/>
                </a:solidFill>
                <a:effectLst/>
                <a:latin typeface="Times New Roman" pitchFamily="18" charset="0"/>
              </a:rPr>
              <a:t>Самотня</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зірка</a:t>
            </a:r>
            <a:r>
              <a:rPr lang="ru-RU" sz="1800" b="1" dirty="0" smtClean="0">
                <a:solidFill>
                  <a:schemeClr val="tx1"/>
                </a:solidFill>
                <a:effectLst/>
                <a:latin typeface="Times New Roman" pitchFamily="18" charset="0"/>
              </a:rPr>
              <a:t> - </a:t>
            </a:r>
            <a:r>
              <a:rPr lang="ru-RU" sz="1800" b="1" dirty="0" err="1" smtClean="0">
                <a:solidFill>
                  <a:schemeClr val="tx1"/>
                </a:solidFill>
                <a:effectLst/>
                <a:latin typeface="Times New Roman" pitchFamily="18" charset="0"/>
              </a:rPr>
              <a:t>що</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самотня</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людина</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Зате</a:t>
            </a:r>
            <a:r>
              <a:rPr lang="ru-RU" sz="1800" b="1" dirty="0" smtClean="0">
                <a:solidFill>
                  <a:schemeClr val="tx1"/>
                </a:solidFill>
                <a:effectLst/>
                <a:latin typeface="Times New Roman" pitchFamily="18" charset="0"/>
              </a:rPr>
              <a:t> коли вони </a:t>
            </a:r>
            <a:r>
              <a:rPr lang="ru-RU" sz="1800" b="1" dirty="0" err="1" smtClean="0">
                <a:solidFill>
                  <a:schemeClr val="tx1"/>
                </a:solidFill>
                <a:effectLst/>
                <a:latin typeface="Times New Roman" pitchFamily="18" charset="0"/>
              </a:rPr>
              <a:t>об'єднуються</a:t>
            </a:r>
            <a:r>
              <a:rPr lang="ru-RU" sz="1800" b="1" dirty="0" smtClean="0">
                <a:solidFill>
                  <a:schemeClr val="tx1"/>
                </a:solidFill>
                <a:effectLst/>
                <a:latin typeface="Times New Roman" pitchFamily="18" charset="0"/>
              </a:rPr>
              <a:t> в пари, </a:t>
            </a:r>
            <a:r>
              <a:rPr lang="ru-RU" sz="1800" b="1" dirty="0" err="1" smtClean="0">
                <a:solidFill>
                  <a:schemeClr val="tx1"/>
                </a:solidFill>
                <a:effectLst/>
                <a:latin typeface="Times New Roman" pitchFamily="18" charset="0"/>
              </a:rPr>
              <a:t>їх</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життя</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наповнюється</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подіями</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Обмінюючись</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речовиною</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зірки</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можуть</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омолоджуватися</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ставати</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змінними</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породжувати</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яскраві</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рентгенівські</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джерела</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Деякі</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подвійні</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розпадаються</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після</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феєричного</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вибуху</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наднової</a:t>
            </a:r>
            <a:r>
              <a:rPr lang="ru-RU" sz="1800" b="1" dirty="0" smtClean="0">
                <a:solidFill>
                  <a:schemeClr val="tx1"/>
                </a:solidFill>
                <a:effectLst/>
                <a:latin typeface="Times New Roman" pitchFamily="18" charset="0"/>
              </a:rPr>
              <a:t>. Але часом </a:t>
            </a:r>
            <a:r>
              <a:rPr lang="ru-RU" sz="1800" b="1" dirty="0" err="1" smtClean="0">
                <a:solidFill>
                  <a:schemeClr val="tx1"/>
                </a:solidFill>
                <a:effectLst/>
                <a:latin typeface="Times New Roman" pitchFamily="18" charset="0"/>
              </a:rPr>
              <a:t>трапляються</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куди</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більш</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грандіозні</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катаклізми</a:t>
            </a:r>
            <a:r>
              <a:rPr lang="ru-RU" sz="1800" b="1" dirty="0" smtClean="0">
                <a:solidFill>
                  <a:schemeClr val="tx1"/>
                </a:solidFill>
                <a:effectLst/>
                <a:latin typeface="Times New Roman" pitchFamily="18" charset="0"/>
              </a:rPr>
              <a:t>, коли </a:t>
            </a:r>
            <a:r>
              <a:rPr lang="ru-RU" sz="1800" b="1" dirty="0" err="1" smtClean="0">
                <a:solidFill>
                  <a:schemeClr val="tx1"/>
                </a:solidFill>
                <a:effectLst/>
                <a:latin typeface="Times New Roman" pitchFamily="18" charset="0"/>
              </a:rPr>
              <a:t>зірки</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зливаються</a:t>
            </a:r>
            <a:r>
              <a:rPr lang="ru-RU" sz="1800" b="1" dirty="0" smtClean="0">
                <a:solidFill>
                  <a:schemeClr val="tx1"/>
                </a:solidFill>
                <a:effectLst/>
                <a:latin typeface="Times New Roman" pitchFamily="18" charset="0"/>
              </a:rPr>
              <a:t> в </a:t>
            </a:r>
            <a:r>
              <a:rPr lang="ru-RU" sz="1800" b="1" dirty="0" err="1" smtClean="0">
                <a:solidFill>
                  <a:schemeClr val="tx1"/>
                </a:solidFill>
                <a:effectLst/>
                <a:latin typeface="Times New Roman" pitchFamily="18" charset="0"/>
              </a:rPr>
              <a:t>останніх</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смертельних</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обіймах</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Одинакам</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такий</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фінал</a:t>
            </a:r>
            <a:r>
              <a:rPr lang="ru-RU" sz="1800" b="1" dirty="0" smtClean="0">
                <a:solidFill>
                  <a:schemeClr val="tx1"/>
                </a:solidFill>
                <a:effectLst/>
                <a:latin typeface="Times New Roman" pitchFamily="18" charset="0"/>
              </a:rPr>
              <a:t> </a:t>
            </a:r>
            <a:r>
              <a:rPr lang="ru-RU" sz="1800" b="1" dirty="0" err="1" smtClean="0">
                <a:solidFill>
                  <a:schemeClr val="tx1"/>
                </a:solidFill>
                <a:effectLst/>
                <a:latin typeface="Times New Roman" pitchFamily="18" charset="0"/>
              </a:rPr>
              <a:t>недоступний</a:t>
            </a:r>
            <a:r>
              <a:rPr lang="ru-RU" sz="1800" b="1" dirty="0" smtClean="0">
                <a:solidFill>
                  <a:schemeClr val="tx1"/>
                </a:solidFill>
                <a:effectLst/>
                <a:latin typeface="Times New Roman" pitchFamily="18" charset="0"/>
              </a:rPr>
              <a:t>.</a:t>
            </a:r>
            <a:endParaRPr lang="ru-RU"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Домашнє завдання </a:t>
            </a:r>
            <a:endParaRPr lang="uk-UA" dirty="0"/>
          </a:p>
        </p:txBody>
      </p:sp>
      <p:sp>
        <p:nvSpPr>
          <p:cNvPr id="3" name="Місце для вмісту 2"/>
          <p:cNvSpPr>
            <a:spLocks noGrp="1"/>
          </p:cNvSpPr>
          <p:nvPr>
            <p:ph idx="1"/>
          </p:nvPr>
        </p:nvSpPr>
        <p:spPr/>
        <p:txBody>
          <a:bodyPr/>
          <a:lstStyle/>
          <a:p>
            <a:r>
              <a:rPr lang="uk-UA" dirty="0" smtClean="0"/>
              <a:t>Опрацювати параграф 24</a:t>
            </a:r>
          </a:p>
          <a:p>
            <a:r>
              <a:rPr lang="uk-UA" dirty="0" smtClean="0"/>
              <a:t>Письмово </a:t>
            </a:r>
            <a:r>
              <a:rPr lang="uk-UA" smtClean="0"/>
              <a:t>дати відповіді на запитання</a:t>
            </a:r>
            <a:endParaRPr lang="uk-UA"/>
          </a:p>
        </p:txBody>
      </p:sp>
    </p:spTree>
    <p:extLst>
      <p:ext uri="{BB962C8B-B14F-4D97-AF65-F5344CB8AC3E}">
        <p14:creationId xmlns:p14="http://schemas.microsoft.com/office/powerpoint/2010/main" val="896408903"/>
      </p:ext>
    </p:extLst>
  </p:cSld>
  <p:clrMapOvr>
    <a:masterClrMapping/>
  </p:clrMapOvr>
</p:sld>
</file>

<file path=ppt/theme/theme1.xml><?xml version="1.0" encoding="utf-8"?>
<a:theme xmlns:a="http://schemas.openxmlformats.org/drawingml/2006/main" name="Орбита">
  <a:themeElements>
    <a:clrScheme name="Орбита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Орбита">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рбита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Орбита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Орбита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Орбита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рбита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Орбита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Орбита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Орбита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Орбита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Orbit</Template>
  <TotalTime>694</TotalTime>
  <Words>378</Words>
  <Application>Microsoft Office PowerPoint</Application>
  <PresentationFormat>Екран (4:3)</PresentationFormat>
  <Paragraphs>25</Paragraphs>
  <Slides>9</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9</vt:i4>
      </vt:variant>
    </vt:vector>
  </HeadingPairs>
  <TitlesOfParts>
    <vt:vector size="13" baseType="lpstr">
      <vt:lpstr>Arial</vt:lpstr>
      <vt:lpstr>Times New Roman</vt:lpstr>
      <vt:lpstr>Wingdings</vt:lpstr>
      <vt:lpstr>Орбита</vt:lpstr>
      <vt:lpstr>Астрономія 11 клас 14.04.2022р.  Подвійні зорі.  Планетні системи інших зір</vt:lpstr>
      <vt:lpstr>Вчені вважають, що</vt:lpstr>
      <vt:lpstr> </vt:lpstr>
      <vt:lpstr>Візуально-подвійні зорі</vt:lpstr>
      <vt:lpstr>Спектрально-подвійні зірки</vt:lpstr>
      <vt:lpstr>Астрометричні подвійні зірки</vt:lpstr>
      <vt:lpstr> </vt:lpstr>
      <vt:lpstr>Самотня зірка - що самотня людина. Зате коли вони об'єднуються в пари, їх життя наповнюється подіями. Обмінюючись речовиною, зірки можуть «омолоджуватися», ставати змінними, породжувати яскраві рентгенівські джерела. Деякі подвійні розпадаються після феєричного вибуху наднової. Але часом трапляються куди більш грандіозні катаклізми, коли зірки зливаються в останніх смертельних обіймах. Одинакам такий фінал недоступний.</vt:lpstr>
      <vt:lpstr>Домашнє завдання </vt:lpstr>
    </vt:vector>
  </TitlesOfParts>
  <Company>ЗОШ №21</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ирина анатольевна</dc:creator>
  <cp:lastModifiedBy>RePack by Diakov</cp:lastModifiedBy>
  <cp:revision>14</cp:revision>
  <dcterms:created xsi:type="dcterms:W3CDTF">2010-02-22T08:48:00Z</dcterms:created>
  <dcterms:modified xsi:type="dcterms:W3CDTF">2022-04-11T17:37:00Z</dcterms:modified>
</cp:coreProperties>
</file>