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63" r:id="rId5"/>
    <p:sldId id="267" r:id="rId6"/>
    <p:sldId id="269" r:id="rId7"/>
    <p:sldId id="270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Алгебра 10 клас 28.03.2022р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50"/>
                </a:solidFill>
              </a:rPr>
              <a:t>Диференціювання функцій</a:t>
            </a:r>
            <a:endParaRPr lang="uk-UA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Методичний коментар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Сьогоднішній урок – ще один урок для закріплення навичок диференціювання функцій</a:t>
            </a:r>
          </a:p>
          <a:p>
            <a:r>
              <a:rPr lang="uk-UA" dirty="0" smtClean="0"/>
              <a:t>Використовуючи правила </a:t>
            </a:r>
          </a:p>
          <a:p>
            <a:pPr marL="0" indent="0">
              <a:buNone/>
            </a:pPr>
            <a:r>
              <a:rPr lang="uk-UA" dirty="0" smtClean="0"/>
              <a:t>диференціювання , виконайте за зразком запропоновані завдання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793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енд &quot;Таблиця похідних&quot;, цена 390 грн., купить в Харькове — Prom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/>
          <a:stretch/>
        </p:blipFill>
        <p:spPr bwMode="auto">
          <a:xfrm>
            <a:off x="1259632" y="0"/>
            <a:ext cx="6624736" cy="72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291" y="332656"/>
            <a:ext cx="8491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диференціювання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5832648" cy="47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9166" r="29722" b="53572"/>
          <a:stretch/>
        </p:blipFill>
        <p:spPr bwMode="auto">
          <a:xfrm>
            <a:off x="251520" y="116632"/>
            <a:ext cx="8640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2608" y="69269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971" y="2676201"/>
                <a:ext cx="7224542" cy="1095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𝑠𝑖𝑛𝑥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1" y="2676201"/>
                <a:ext cx="7224542" cy="1095685"/>
              </a:xfrm>
              <a:prstGeom prst="rect">
                <a:avLst/>
              </a:prstGeom>
              <a:blipFill rotWithShape="1">
                <a:blip r:embed="rId5"/>
                <a:stretch>
                  <a:fillRect l="-2110" t="-500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726" y="4221088"/>
                <a:ext cx="7443833" cy="1376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г)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𝑐𝑡𝑔𝑥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𝑐𝑡𝑔𝑥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3200" dirty="0"/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6" y="4221088"/>
                <a:ext cx="7443833" cy="1376787"/>
              </a:xfrm>
              <a:prstGeom prst="rect">
                <a:avLst/>
              </a:prstGeom>
              <a:blipFill rotWithShape="1">
                <a:blip r:embed="rId6"/>
                <a:stretch>
                  <a:fillRect l="-2048" t="-3982" b="-3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33929" r="34296" b="55555"/>
          <a:stretch/>
        </p:blipFill>
        <p:spPr bwMode="auto">
          <a:xfrm>
            <a:off x="251520" y="260648"/>
            <a:ext cx="86735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2608" y="1290789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708920"/>
                <a:ext cx="7262437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1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08920"/>
                <a:ext cx="7262437" cy="1394613"/>
              </a:xfrm>
              <a:prstGeom prst="rect">
                <a:avLst/>
              </a:prstGeom>
              <a:blipFill rotWithShape="1">
                <a:blip r:embed="rId4"/>
                <a:stretch>
                  <a:fillRect l="-2097" t="-3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35013" b="46026"/>
          <a:stretch/>
        </p:blipFill>
        <p:spPr bwMode="auto">
          <a:xfrm>
            <a:off x="2604655" y="1808374"/>
            <a:ext cx="4899968" cy="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99" y="4103533"/>
                <a:ext cx="8948796" cy="1349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𝑠𝑖𝑛𝑥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𝑐𝑜𝑠𝑥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9" y="4103533"/>
                <a:ext cx="8948796" cy="1349985"/>
              </a:xfrm>
              <a:prstGeom prst="rect">
                <a:avLst/>
              </a:prstGeom>
              <a:blipFill rotWithShape="1">
                <a:blip r:embed="rId7"/>
                <a:stretch>
                  <a:fillRect l="-1771" t="-4054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44643" r="46009" b="38492"/>
          <a:stretch/>
        </p:blipFill>
        <p:spPr bwMode="auto">
          <a:xfrm>
            <a:off x="323528" y="260648"/>
            <a:ext cx="5760640" cy="21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67544" y="184482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56891" r="9193"/>
          <a:stretch/>
        </p:blipFill>
        <p:spPr bwMode="auto">
          <a:xfrm>
            <a:off x="467545" y="2456409"/>
            <a:ext cx="3600400" cy="16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Домашнє завдання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20</a:t>
            </a:r>
          </a:p>
          <a:p>
            <a:r>
              <a:rPr lang="uk-UA" dirty="0" smtClean="0"/>
              <a:t>Виконати №20 (30,32,34)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807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50</Words>
  <Application>Microsoft Office PowerPoint</Application>
  <PresentationFormat>Екран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Алгебра 10 клас 28.03.2022р.</vt:lpstr>
      <vt:lpstr>Методичний коментар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</dc:creator>
  <cp:lastModifiedBy>RePack by Diakov</cp:lastModifiedBy>
  <cp:revision>13</cp:revision>
  <dcterms:created xsi:type="dcterms:W3CDTF">2020-04-21T05:45:22Z</dcterms:created>
  <dcterms:modified xsi:type="dcterms:W3CDTF">2022-03-25T17:46:32Z</dcterms:modified>
</cp:coreProperties>
</file>