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60E50-B6C2-4E8A-80F7-95B947C6CE3F}" type="datetimeFigureOut">
              <a:rPr lang="uk-UA" smtClean="0"/>
              <a:t>20.04.2022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BDABF-5957-4BA8-BA76-F7E381A9E3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597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3BDABF-5957-4BA8-BA76-F7E381A9E39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8387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22CDD4-FF91-49CC-A41D-B1EDED55D295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B540DB-AF29-4286-97C1-99EDE77FBD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10%20&#1040;&#1051;&#1043;&#1045;&#1041;&#1056;&#1040;%20&#1047;&#1072;&#1089;&#1090;&#1086;&#1089;&#1091;&#1074;&#1072;&#1085;&#1085;&#1103;%20258.wa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10%20&#1040;&#1051;&#1043;&#1045;&#1041;&#1056;&#1040;%20&#1047;&#1072;&#1089;&#1090;&#1086;&#1089;&#1091;&#1074;&#1072;&#1085;&#1085;&#1103;%20259.wav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Алгебра 10 клас 25.04.2022р.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37360" lvl="7" indent="0">
              <a:buNone/>
            </a:pPr>
            <a:r>
              <a:rPr lang="uk-UA" sz="5400" dirty="0" smtClean="0"/>
              <a:t>   </a:t>
            </a:r>
          </a:p>
          <a:p>
            <a:pPr marL="1737360" lvl="7" indent="0">
              <a:buNone/>
            </a:pPr>
            <a:r>
              <a:rPr lang="uk-UA" sz="5400" dirty="0" err="1" smtClean="0">
                <a:solidFill>
                  <a:schemeClr val="accent1">
                    <a:lumMod val="50000"/>
                  </a:schemeClr>
                </a:solidFill>
              </a:rPr>
              <a:t>Розв</a:t>
            </a:r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</a:rPr>
              <a:t>’</a:t>
            </a:r>
            <a:r>
              <a:rPr lang="uk-UA" sz="5400" dirty="0" err="1" smtClean="0">
                <a:solidFill>
                  <a:schemeClr val="accent1">
                    <a:lumMod val="50000"/>
                  </a:schemeClr>
                </a:solidFill>
              </a:rPr>
              <a:t>язування</a:t>
            </a:r>
            <a:r>
              <a:rPr lang="uk-UA" sz="5400" dirty="0" smtClean="0">
                <a:solidFill>
                  <a:schemeClr val="accent1">
                    <a:lumMod val="50000"/>
                  </a:schemeClr>
                </a:solidFill>
              </a:rPr>
              <a:t> вправ</a:t>
            </a:r>
            <a:endParaRPr lang="uk-UA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60345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3880" cy="53275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i="1" dirty="0" smtClean="0">
                <a:latin typeface="Monotype Corsiva" pitchFamily="66" charset="0"/>
              </a:rPr>
              <a:t>Повторимо схему </a:t>
            </a:r>
            <a:r>
              <a:rPr lang="uk-UA" i="1" dirty="0" smtClean="0">
                <a:latin typeface="Monotype Corsiva" pitchFamily="66" charset="0"/>
              </a:rPr>
              <a:t>дослідження функції:</a:t>
            </a:r>
          </a:p>
          <a:p>
            <a:pPr marL="514350" indent="-514350">
              <a:buAutoNum type="arabicPeriod"/>
            </a:pPr>
            <a:r>
              <a:rPr lang="uk-UA" i="1" dirty="0" smtClean="0">
                <a:latin typeface="Monotype Corsiva" pitchFamily="66" charset="0"/>
              </a:rPr>
              <a:t>Знайти  область  визначення функції.</a:t>
            </a:r>
          </a:p>
          <a:p>
            <a:pPr marL="514350" indent="-514350">
              <a:buAutoNum type="arabicPeriod"/>
            </a:pPr>
            <a:r>
              <a:rPr lang="uk-UA" i="1" dirty="0" smtClean="0">
                <a:latin typeface="Monotype Corsiva" pitchFamily="66" charset="0"/>
              </a:rPr>
              <a:t>З</a:t>
            </a:r>
            <a:r>
              <a:rPr lang="en-US" i="1" dirty="0" smtClean="0">
                <a:latin typeface="Modern No. 20" panose="02070704070505020303" pitchFamily="18" charset="0"/>
              </a:rPr>
              <a:t>’</a:t>
            </a:r>
            <a:r>
              <a:rPr lang="uk-UA" i="1" dirty="0" smtClean="0">
                <a:latin typeface="Monotype Corsiva" pitchFamily="66" charset="0"/>
              </a:rPr>
              <a:t>ясувати яка функція (парна, непарна чи періодична).</a:t>
            </a:r>
          </a:p>
          <a:p>
            <a:pPr marL="514350" indent="-514350">
              <a:buAutoNum type="arabicPeriod"/>
            </a:pPr>
            <a:r>
              <a:rPr lang="uk-UA" i="1" dirty="0" smtClean="0">
                <a:latin typeface="Monotype Corsiva" pitchFamily="66" charset="0"/>
              </a:rPr>
              <a:t>Знайти точки  перетину графіка з осями координат .</a:t>
            </a:r>
          </a:p>
          <a:p>
            <a:pPr marL="514350" indent="-514350">
              <a:buAutoNum type="arabicPeriod"/>
            </a:pPr>
            <a:r>
              <a:rPr lang="uk-UA" i="1" dirty="0" smtClean="0">
                <a:latin typeface="Monotype Corsiva" pitchFamily="66" charset="0"/>
              </a:rPr>
              <a:t>Знайти похідну і критичні точки функції.</a:t>
            </a:r>
          </a:p>
          <a:p>
            <a:pPr marL="514350" indent="-514350">
              <a:buAutoNum type="arabicPeriod"/>
            </a:pPr>
            <a:r>
              <a:rPr lang="uk-UA" i="1" dirty="0" smtClean="0">
                <a:latin typeface="Monotype Corsiva" pitchFamily="66" charset="0"/>
              </a:rPr>
              <a:t>Знайти проміжки  зростання і спадання функції  та точки  екстремуму ( і значення функції в цих  точках).</a:t>
            </a:r>
          </a:p>
          <a:p>
            <a:pPr marL="514350" indent="-514350">
              <a:buAutoNum type="arabicPeriod"/>
            </a:pPr>
            <a:r>
              <a:rPr lang="uk-UA" i="1" dirty="0" smtClean="0">
                <a:latin typeface="Monotype Corsiva" pitchFamily="66" charset="0"/>
              </a:rPr>
              <a:t>Знайти  координати додаткових  точок ,щоб уточнити поведінку графіка функції.</a:t>
            </a:r>
          </a:p>
          <a:p>
            <a:pPr marL="514350" indent="-514350">
              <a:buAutoNum type="arabicPeriod"/>
            </a:pPr>
            <a:r>
              <a:rPr lang="uk-UA" i="1" dirty="0" smtClean="0">
                <a:latin typeface="Monotype Corsiva" pitchFamily="66" charset="0"/>
              </a:rPr>
              <a:t>Побудувати  графік функції.</a:t>
            </a:r>
          </a:p>
          <a:p>
            <a:pPr marL="514350" indent="-514350">
              <a:buAutoNum type="arabicPeriod"/>
            </a:pPr>
            <a:endParaRPr lang="uk-UA" i="1" dirty="0" smtClean="0"/>
          </a:p>
          <a:p>
            <a:pPr>
              <a:lnSpc>
                <a:spcPct val="150000"/>
              </a:lnSpc>
              <a:buNone/>
            </a:pPr>
            <a:r>
              <a:rPr lang="uk-UA" i="1" dirty="0" smtClean="0"/>
              <a:t>  </a:t>
            </a:r>
            <a:endParaRPr lang="ru-RU" i="1" dirty="0"/>
          </a:p>
        </p:txBody>
      </p:sp>
      <p:pic>
        <p:nvPicPr>
          <p:cNvPr id="4" name="10 АЛГЕБРА Застосування 25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РОЗГЛЯНЕМО ПРИКЛАД.</a:t>
            </a:r>
            <a:endParaRPr lang="ru-RU" i="1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4" y="2143116"/>
            <a:ext cx="8143932" cy="3403618"/>
          </a:xfrm>
        </p:spPr>
      </p:pic>
      <p:pic>
        <p:nvPicPr>
          <p:cNvPr id="5" name="10 АЛГЕБРА Застосування 259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000108"/>
            <a:ext cx="7500989" cy="4572032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417336"/>
            <a:ext cx="7500989" cy="3737576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000240"/>
            <a:ext cx="7901014" cy="1857388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85723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РОЗ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Modern No. 20" panose="02070704070505020303" pitchFamily="18" charset="0"/>
              </a:rPr>
              <a:t>’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ВЯЖ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ІТЬ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ПРИКЛАДИ  ТА ЗАПИШІТЬ САМОСТІЙНО  У  ЗОШИТ 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Содержимое 6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286124"/>
            <a:ext cx="8001056" cy="2172904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РОЗ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Modern No. 20" panose="02070704070505020303" pitchFamily="18" charset="0"/>
              </a:rPr>
              <a:t>’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ВЯЖ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ІТЬ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ПРИКЛАДИ.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Содержимое 6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707" y="2786058"/>
            <a:ext cx="7963462" cy="2172904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400" smtClean="0">
                <a:solidFill>
                  <a:schemeClr val="accent1">
                    <a:lumMod val="50000"/>
                  </a:schemeClr>
                </a:solidFill>
              </a:rPr>
              <a:t>Завдання</a:t>
            </a:r>
          </a:p>
          <a:p>
            <a:pPr marL="0" indent="0">
              <a:buNone/>
            </a:pPr>
            <a:endParaRPr lang="uk-UA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dirty="0" smtClean="0"/>
              <a:t>По підручнику повторіть ще раз параграф 21-24</a:t>
            </a:r>
          </a:p>
          <a:p>
            <a:endParaRPr lang="uk-UA" dirty="0" smtClean="0"/>
          </a:p>
          <a:p>
            <a:r>
              <a:rPr lang="uk-UA" dirty="0" smtClean="0"/>
              <a:t>Виконайте кілька номерів на вибір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4161735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163</TotalTime>
  <Words>114</Words>
  <Application>Microsoft Office PowerPoint</Application>
  <PresentationFormat>Екран (4:3)</PresentationFormat>
  <Paragraphs>22</Paragraphs>
  <Slides>9</Slides>
  <Notes>1</Notes>
  <HiddenSlides>0</HiddenSlides>
  <MMClips>2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Calibri</vt:lpstr>
      <vt:lpstr>Modern No. 20</vt:lpstr>
      <vt:lpstr>Monotype Corsiva</vt:lpstr>
      <vt:lpstr>Verdana</vt:lpstr>
      <vt:lpstr>Wingdings 2</vt:lpstr>
      <vt:lpstr>Аспект</vt:lpstr>
      <vt:lpstr>Алгебра 10 клас 25.04.2022р.</vt:lpstr>
      <vt:lpstr>Презентація PowerPoint</vt:lpstr>
      <vt:lpstr>РОЗГЛЯНЕМО ПРИКЛАД.</vt:lpstr>
      <vt:lpstr>Презентація PowerPoint</vt:lpstr>
      <vt:lpstr>Презентація PowerPoint</vt:lpstr>
      <vt:lpstr>Презентація PowerPoint</vt:lpstr>
      <vt:lpstr>РОЗ’ВЯЖІТЬ  ПРИКЛАДИ  ТА ЗАПИШІТЬ САМОСТІЙНО  У  ЗОШИТ .</vt:lpstr>
      <vt:lpstr>РОЗ’ВЯЖІТЬ  ПРИКЛАДИ.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37</cp:revision>
  <dcterms:created xsi:type="dcterms:W3CDTF">2020-04-11T05:24:24Z</dcterms:created>
  <dcterms:modified xsi:type="dcterms:W3CDTF">2022-04-20T12:12:22Z</dcterms:modified>
</cp:coreProperties>
</file>