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40" d="100"/>
          <a:sy n="40" d="100"/>
        </p:scale>
        <p:origin x="15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2F73C-0714-45A7-8480-538D99E42FF7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340DE-1F06-4ACF-A76E-6380567A6558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657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2F73C-0714-45A7-8480-538D99E42FF7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340DE-1F06-4ACF-A76E-6380567A6558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014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2F73C-0714-45A7-8480-538D99E42FF7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340DE-1F06-4ACF-A76E-6380567A6558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479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2F73C-0714-45A7-8480-538D99E42FF7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340DE-1F06-4ACF-A76E-6380567A6558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805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2F73C-0714-45A7-8480-538D99E42FF7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340DE-1F06-4ACF-A76E-6380567A6558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950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2F73C-0714-45A7-8480-538D99E42FF7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340DE-1F06-4ACF-A76E-6380567A6558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401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2F73C-0714-45A7-8480-538D99E42FF7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340DE-1F06-4ACF-A76E-6380567A6558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485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2F73C-0714-45A7-8480-538D99E42FF7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340DE-1F06-4ACF-A76E-6380567A6558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930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2F73C-0714-45A7-8480-538D99E42FF7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340DE-1F06-4ACF-A76E-6380567A6558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732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2F73C-0714-45A7-8480-538D99E42FF7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340DE-1F06-4ACF-A76E-6380567A6558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453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2F73C-0714-45A7-8480-538D99E42FF7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340DE-1F06-4ACF-A76E-6380567A6558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526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B2F73C-0714-45A7-8480-538D99E42FF7}" type="datetimeFigureOut">
              <a:rPr lang="en-US" smtClean="0"/>
              <a:t>3/25/2021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9340DE-1F06-4ACF-A76E-6380567A6558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764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7" Type="http://schemas.openxmlformats.org/officeDocument/2006/relationships/image" Target="../media/image18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emf"/><Relationship Id="rId5" Type="http://schemas.openxmlformats.org/officeDocument/2006/relationships/image" Target="../media/image16.emf"/><Relationship Id="rId4" Type="http://schemas.openxmlformats.org/officeDocument/2006/relationships/image" Target="../media/image15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emf"/><Relationship Id="rId5" Type="http://schemas.openxmlformats.org/officeDocument/2006/relationships/image" Target="../media/image24.emf"/><Relationship Id="rId4" Type="http://schemas.openxmlformats.org/officeDocument/2006/relationships/image" Target="../media/image23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6894" y="755374"/>
            <a:ext cx="9920246" cy="5421589"/>
          </a:xfrm>
        </p:spPr>
        <p:txBody>
          <a:bodyPr>
            <a:normAutofit/>
            <a:scene3d>
              <a:camera prst="perspectiveFront"/>
              <a:lightRig rig="threePt" dir="t"/>
            </a:scene3d>
          </a:bodyPr>
          <a:lstStyle/>
          <a:p>
            <a:pPr marL="0" indent="0">
              <a:buNone/>
            </a:pPr>
            <a:endParaRPr lang="uk-UA" sz="6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uk-UA" sz="60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Обчислення визначеного </a:t>
            </a:r>
            <a:r>
              <a:rPr lang="uk-UA" sz="60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інтеграла, властивості інтеграла</a:t>
            </a:r>
          </a:p>
          <a:p>
            <a:pPr marL="0" indent="0">
              <a:buNone/>
            </a:pPr>
            <a:r>
              <a:rPr lang="uk-UA" sz="60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Алгебра 11 клас </a:t>
            </a:r>
          </a:p>
          <a:p>
            <a:pPr marL="0" indent="0">
              <a:buNone/>
            </a:pPr>
            <a:r>
              <a:rPr lang="uk-UA" sz="60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15.02.2021</a:t>
            </a:r>
            <a:endParaRPr lang="en-US" sz="6000" b="1" dirty="0">
              <a:ln/>
              <a:pattFill prst="dkUpDiag">
                <a:fgClr>
                  <a:schemeClr val="bg1">
                    <a:lumMod val="50000"/>
                  </a:schemeClr>
                </a:fgClr>
                <a:bgClr>
                  <a:schemeClr val="tx1">
                    <a:lumMod val="75000"/>
                    <a:lumOff val="25000"/>
                  </a:schemeClr>
                </a:bgClr>
              </a:patt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18358" y="3466168"/>
            <a:ext cx="3239053" cy="2549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9171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221" y="304357"/>
            <a:ext cx="10511624" cy="638765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18343" y="141666"/>
            <a:ext cx="8069470" cy="328679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288112" y="2784848"/>
            <a:ext cx="2361538" cy="388696"/>
          </a:xfrm>
          <a:prstGeom prst="rect">
            <a:avLst/>
          </a:prstGeom>
          <a:solidFill>
            <a:srgbClr val="FFFF00"/>
          </a:solidFill>
          <a:ln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 = 2 * 2 = 4 cm</a:t>
            </a:r>
            <a:r>
              <a:rPr lang="en-US" b="1" baseline="30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 rot="10800000" flipV="1">
                <a:off x="5016329" y="2905573"/>
                <a:ext cx="1901305" cy="518988"/>
              </a:xfrm>
              <a:prstGeom prst="rect">
                <a:avLst/>
              </a:prstGeom>
              <a:solidFill>
                <a:srgbClr val="FFFF00"/>
              </a:solidFill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S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∗</m:t>
                        </m:r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b="1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3 c</a:t>
                </a:r>
                <a:r>
                  <a:rPr lang="uk-UA" b="1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м</a:t>
                </a:r>
                <a:r>
                  <a:rPr lang="uk-UA" b="1" baseline="30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endParaRPr lang="en-US" sz="11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 flipV="1">
                <a:off x="5016329" y="2905573"/>
                <a:ext cx="1901305" cy="518988"/>
              </a:xfrm>
              <a:prstGeom prst="rect">
                <a:avLst/>
              </a:prstGeom>
              <a:blipFill>
                <a:blip r:embed="rId4"/>
                <a:stretch>
                  <a:fillRect b="-45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 flipH="1">
                <a:off x="8538758" y="2905572"/>
                <a:ext cx="1968939" cy="395365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b="1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 = </a:t>
                </a:r>
                <a14:m>
                  <m:oMath xmlns:m="http://schemas.openxmlformats.org/officeDocument/2006/math">
                    <m:r>
                      <a:rPr lang="en-US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𝟒</m:t>
                    </m:r>
                    <m:r>
                      <a:rPr lang="en-US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𝝅</m:t>
                    </m:r>
                    <m:r>
                      <a:rPr lang="en-US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sSup>
                      <m:sSupPr>
                        <m:ctrlPr>
                          <a:rPr lang="en-US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см</m:t>
                        </m:r>
                      </m:e>
                      <m:sup>
                        <m:r>
                          <a:rPr lang="en-US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8538758" y="2905572"/>
                <a:ext cx="1968939" cy="395365"/>
              </a:xfrm>
              <a:prstGeom prst="rect">
                <a:avLst/>
              </a:prstGeom>
              <a:blipFill>
                <a:blip r:embed="rId5"/>
                <a:stretch>
                  <a:fillRect l="-2786" t="-7813" b="-203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429371" y="5088001"/>
                <a:ext cx="2266121" cy="518988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b="1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uk-UA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uk-UA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uk-UA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𝟒</m:t>
                        </m:r>
                      </m:num>
                      <m:den>
                        <m:r>
                          <a:rPr lang="uk-UA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  <m:r>
                      <a:rPr lang="uk-UA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∗</m:t>
                    </m:r>
                    <m:r>
                      <a:rPr lang="uk-UA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𝟏</m:t>
                    </m:r>
                    <m:r>
                      <a:rPr lang="uk-UA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uk-UA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𝟑</m:t>
                    </m:r>
                  </m:oMath>
                </a14:m>
                <a:r>
                  <a:rPr lang="uk-UA" b="1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см</m:t>
                        </m:r>
                      </m:e>
                      <m:sup>
                        <m:r>
                          <a:rPr lang="en-US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371" y="5088001"/>
                <a:ext cx="2266121" cy="518988"/>
              </a:xfrm>
              <a:prstGeom prst="rect">
                <a:avLst/>
              </a:prstGeom>
              <a:blipFill>
                <a:blip r:embed="rId6"/>
                <a:stretch>
                  <a:fillRect l="-2151" b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Прямоугольник 9"/>
          <p:cNvSpPr/>
          <p:nvPr/>
        </p:nvSpPr>
        <p:spPr>
          <a:xfrm flipH="1">
            <a:off x="8289524" y="4888523"/>
            <a:ext cx="751107" cy="718466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uk-UA" sz="40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4000" b="1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7618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0648" y="858742"/>
            <a:ext cx="6353091" cy="38677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45082" y="778178"/>
            <a:ext cx="2782159" cy="214069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28619" y="1605223"/>
            <a:ext cx="7402198" cy="1583424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858416" y="3548352"/>
            <a:ext cx="10170043" cy="2462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406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8717" y="558578"/>
            <a:ext cx="10260330" cy="214832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7869" y="2854575"/>
            <a:ext cx="9692639" cy="149478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73667" y="4746892"/>
            <a:ext cx="8410735" cy="1852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7319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1655" y="336844"/>
            <a:ext cx="3273193" cy="498112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4871" y="336843"/>
            <a:ext cx="3506785" cy="5377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4381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8606" y="386830"/>
            <a:ext cx="8198719" cy="101070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615" y="1653219"/>
            <a:ext cx="7890564" cy="87529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79738" y="1653219"/>
            <a:ext cx="3072289" cy="338805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8183" y="2938115"/>
            <a:ext cx="6191987" cy="101783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40275" y="4365546"/>
            <a:ext cx="2804789" cy="276301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039255" y="5041269"/>
            <a:ext cx="4715699" cy="842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1664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167169" y="746517"/>
            <a:ext cx="6197604" cy="62848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8267" y="2759103"/>
            <a:ext cx="10505161" cy="2805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381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5861" y="1129085"/>
            <a:ext cx="10695518" cy="213990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3708" y="3396206"/>
            <a:ext cx="6759601" cy="842767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343708" y="5552033"/>
            <a:ext cx="6733801" cy="1305967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5298983" y="4467686"/>
            <a:ext cx="6269401" cy="855633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6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3309320" y="179227"/>
            <a:ext cx="5707458" cy="569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8452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FF0000"/>
                </a:solidFill>
              </a:rPr>
              <a:t>На сьогоднішньому </a:t>
            </a:r>
            <a:r>
              <a:rPr lang="uk-UA" b="1" dirty="0" err="1" smtClean="0">
                <a:solidFill>
                  <a:srgbClr val="FF0000"/>
                </a:solidFill>
              </a:rPr>
              <a:t>уроці</a:t>
            </a:r>
            <a:endParaRPr lang="uk-UA" b="1" dirty="0">
              <a:solidFill>
                <a:srgbClr val="FF000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Ми повторили визначений інтеграл</a:t>
            </a:r>
          </a:p>
          <a:p>
            <a:r>
              <a:rPr lang="uk-UA" dirty="0" smtClean="0"/>
              <a:t>Розглянули різні задачі, де використовується визначений інтеграл</a:t>
            </a:r>
          </a:p>
          <a:p>
            <a:r>
              <a:rPr lang="uk-UA" dirty="0" smtClean="0"/>
              <a:t>Згадали фізичний і геометричний зміст інтеграла</a:t>
            </a:r>
          </a:p>
          <a:p>
            <a:endParaRPr lang="uk-UA" dirty="0"/>
          </a:p>
          <a:p>
            <a:r>
              <a:rPr lang="uk-UA" b="1" dirty="0" smtClean="0"/>
              <a:t>Домашнє завдання :</a:t>
            </a:r>
          </a:p>
          <a:p>
            <a:r>
              <a:rPr lang="uk-UA" dirty="0" smtClean="0"/>
              <a:t>Повторити параграф 11</a:t>
            </a:r>
          </a:p>
          <a:p>
            <a:r>
              <a:rPr lang="uk-UA" dirty="0" smtClean="0"/>
              <a:t>Виконати кілька номерів на вибір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8792272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60</Words>
  <Application>Microsoft Office PowerPoint</Application>
  <PresentationFormat>Широкий екран</PresentationFormat>
  <Paragraphs>17</Paragraphs>
  <Slides>9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Times New Roman</vt:lpstr>
      <vt:lpstr>Тема Office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На сьогоднішньому уроці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Татьяна Шевченко</dc:creator>
  <cp:lastModifiedBy>RePack by Diakov</cp:lastModifiedBy>
  <cp:revision>12</cp:revision>
  <dcterms:created xsi:type="dcterms:W3CDTF">2019-12-02T18:31:57Z</dcterms:created>
  <dcterms:modified xsi:type="dcterms:W3CDTF">2021-03-25T20:01:59Z</dcterms:modified>
</cp:coreProperties>
</file>