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68" r:id="rId8"/>
    <p:sldId id="269" r:id="rId9"/>
    <p:sldId id="27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78" r:id="rId25"/>
    <p:sldId id="264" r:id="rId26"/>
    <p:sldId id="26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/>
          <a:lstStyle/>
          <a:p>
            <a:r>
              <a:rPr lang="uk-UA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Повторення</a:t>
            </a:r>
            <a:r>
              <a:rPr lang="uk-UA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теми: «Тригонометричні функції»</a:t>
            </a:r>
            <a:endParaRPr lang="ru-RU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Алгебра 10 клас 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19.05.2022р.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69627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30" y="3373494"/>
            <a:ext cx="35052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5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0" y="260648"/>
            <a:ext cx="7010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55" y="2924944"/>
            <a:ext cx="3450505" cy="30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8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16632"/>
            <a:ext cx="70008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21" y="2996952"/>
            <a:ext cx="39338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8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32" y="188640"/>
            <a:ext cx="7048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8957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6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4" y="328613"/>
            <a:ext cx="38957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6096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1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9338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54782"/>
            <a:ext cx="66008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1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3168352" cy="247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08920"/>
            <a:ext cx="3241327" cy="28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68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229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/>
          <a:stretch/>
        </p:blipFill>
        <p:spPr bwMode="auto">
          <a:xfrm>
            <a:off x="933450" y="1953490"/>
            <a:ext cx="7277100" cy="30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862013"/>
            <a:ext cx="78676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4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290638"/>
            <a:ext cx="74009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4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404664"/>
            <a:ext cx="70485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6" y="4640416"/>
            <a:ext cx="70485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3" y="404664"/>
            <a:ext cx="71342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3" y="2348880"/>
            <a:ext cx="3476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03" y="2834653"/>
            <a:ext cx="27908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3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5337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2286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3" y="388043"/>
            <a:ext cx="35814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3652"/>
            <a:ext cx="309562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1002"/>
            <a:ext cx="34480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87" y="2708920"/>
            <a:ext cx="60579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3" y="4005064"/>
            <a:ext cx="62388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75" y="4476434"/>
            <a:ext cx="31527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7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402"/>
            <a:ext cx="46958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1" y="1259097"/>
            <a:ext cx="26670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17" y="1275614"/>
            <a:ext cx="22669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6" r="3197"/>
          <a:stretch/>
        </p:blipFill>
        <p:spPr bwMode="auto">
          <a:xfrm>
            <a:off x="1043608" y="3169790"/>
            <a:ext cx="38290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6" y="4033101"/>
            <a:ext cx="30003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1713"/>
            <a:ext cx="33623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4381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56" y="188640"/>
            <a:ext cx="30003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4" y="1556792"/>
            <a:ext cx="46958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01" y="1852067"/>
            <a:ext cx="33432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4" y="2796020"/>
            <a:ext cx="42957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08" y="3129827"/>
            <a:ext cx="2828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94" y="4077072"/>
            <a:ext cx="42862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56" y="4391397"/>
            <a:ext cx="26003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4800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4194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5147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95" y="3588902"/>
            <a:ext cx="345757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0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54605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5009"/>
            <a:ext cx="3892988" cy="81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0" y="2387945"/>
            <a:ext cx="3146572" cy="190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26194"/>
            <a:ext cx="3888510" cy="90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00" y="4363943"/>
            <a:ext cx="2561488" cy="162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45" y="4431138"/>
            <a:ext cx="2908207" cy="9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Домашнє завдання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підручнику повторіть матеріал ще раз ,</a:t>
            </a:r>
          </a:p>
          <a:p>
            <a:pPr marL="0" indent="0">
              <a:buNone/>
            </a:pPr>
            <a:r>
              <a:rPr lang="uk-UA" dirty="0" smtClean="0"/>
              <a:t>     це параграф 10-15.</a:t>
            </a:r>
          </a:p>
          <a:p>
            <a:pPr marL="0" indent="0">
              <a:buNone/>
            </a:pPr>
            <a:r>
              <a:rPr lang="uk-UA" dirty="0"/>
              <a:t>  </a:t>
            </a:r>
            <a:r>
              <a:rPr lang="uk-UA" dirty="0" smtClean="0"/>
              <a:t>  Розгляньте виконані приклади.</a:t>
            </a:r>
          </a:p>
          <a:p>
            <a:pPr marL="0" indent="0">
              <a:buNone/>
            </a:pPr>
            <a:r>
              <a:rPr lang="uk-UA" dirty="0" smtClean="0"/>
              <a:t>   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яжіть</a:t>
            </a:r>
            <a:r>
              <a:rPr lang="uk-UA" dirty="0" smtClean="0"/>
              <a:t> декілька </a:t>
            </a:r>
            <a:r>
              <a:rPr lang="uk-UA" smtClean="0"/>
              <a:t>завдань самостійно.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137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175"/>
            <a:ext cx="70104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87" y="1958768"/>
            <a:ext cx="6652026" cy="473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3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01"/>
            <a:ext cx="70389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07" y="2315813"/>
            <a:ext cx="5472608" cy="446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12352"/>
          <a:stretch/>
        </p:blipFill>
        <p:spPr bwMode="auto">
          <a:xfrm>
            <a:off x="251520" y="260648"/>
            <a:ext cx="4059383" cy="23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59957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5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59647" cy="21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64246"/>
            <a:ext cx="6055430" cy="43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76672"/>
            <a:ext cx="7067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2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6" y="336782"/>
            <a:ext cx="70675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46" y="3441932"/>
            <a:ext cx="7105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1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57" y="548680"/>
            <a:ext cx="70389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39</Words>
  <Application>Microsoft Office PowerPoint</Application>
  <PresentationFormat>Екран (4:3)</PresentationFormat>
  <Paragraphs>8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Повторення  теми: «Тригонометричні функції»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Домашнє завдання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Узагальнення знань з теми: «Тригонометричні функції»</dc:title>
  <dc:creator>Сергей Корниенко</dc:creator>
  <cp:lastModifiedBy>RePack by Diakov</cp:lastModifiedBy>
  <cp:revision>8</cp:revision>
  <dcterms:created xsi:type="dcterms:W3CDTF">2022-02-05T08:01:24Z</dcterms:created>
  <dcterms:modified xsi:type="dcterms:W3CDTF">2022-05-11T11:13:29Z</dcterms:modified>
</cp:coreProperties>
</file>