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DA9922-3E34-4C91-8649-A6149A9D7F5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8216745-8B8A-4FDB-AFD5-B8ED0BC6D3B5}">
      <dgm:prSet phldrT="[Текст]"/>
      <dgm:spPr/>
      <dgm:t>
        <a:bodyPr/>
        <a:lstStyle/>
        <a:p>
          <a:r>
            <a:rPr lang="uk-UA" dirty="0" smtClean="0"/>
            <a:t>Дійсні числа, </a:t>
          </a:r>
          <a:r>
            <a:rPr lang="en-US" dirty="0" smtClean="0"/>
            <a:t>R</a:t>
          </a:r>
          <a:r>
            <a:rPr lang="uk-UA" dirty="0" smtClean="0"/>
            <a:t> </a:t>
          </a:r>
          <a:endParaRPr lang="uk-UA" dirty="0"/>
        </a:p>
      </dgm:t>
    </dgm:pt>
    <dgm:pt modelId="{793A05EE-CC64-4523-ABB1-A4999EA30330}" type="parTrans" cxnId="{3C6CFEF9-823F-4B81-B795-A186A0CAA72D}">
      <dgm:prSet/>
      <dgm:spPr/>
      <dgm:t>
        <a:bodyPr/>
        <a:lstStyle/>
        <a:p>
          <a:endParaRPr lang="uk-UA"/>
        </a:p>
      </dgm:t>
    </dgm:pt>
    <dgm:pt modelId="{2F9DD272-60A2-4EDC-84EF-2BDDE7AC19FB}" type="sibTrans" cxnId="{3C6CFEF9-823F-4B81-B795-A186A0CAA72D}">
      <dgm:prSet/>
      <dgm:spPr/>
      <dgm:t>
        <a:bodyPr/>
        <a:lstStyle/>
        <a:p>
          <a:endParaRPr lang="uk-UA"/>
        </a:p>
      </dgm:t>
    </dgm:pt>
    <dgm:pt modelId="{389ED6F2-BCD1-4D67-BEDA-6617EDF1C0B3}">
      <dgm:prSet phldrT="[Текст]"/>
      <dgm:spPr/>
      <dgm:t>
        <a:bodyPr/>
        <a:lstStyle/>
        <a:p>
          <a:r>
            <a:rPr lang="uk-UA" dirty="0" smtClean="0"/>
            <a:t>Раціональні числа</a:t>
          </a:r>
          <a:r>
            <a:rPr lang="en-US" dirty="0" smtClean="0"/>
            <a:t>Q</a:t>
          </a:r>
          <a:endParaRPr lang="uk-UA" dirty="0"/>
        </a:p>
      </dgm:t>
    </dgm:pt>
    <dgm:pt modelId="{41FEFABF-FFAF-40F4-96FE-9DF1CA81009C}" type="parTrans" cxnId="{19F14734-671A-4E1C-BC76-C209C2758646}">
      <dgm:prSet/>
      <dgm:spPr/>
      <dgm:t>
        <a:bodyPr/>
        <a:lstStyle/>
        <a:p>
          <a:endParaRPr lang="uk-UA"/>
        </a:p>
      </dgm:t>
    </dgm:pt>
    <dgm:pt modelId="{B48A8A1E-7D68-437A-8971-7DB90C9C071E}" type="sibTrans" cxnId="{19F14734-671A-4E1C-BC76-C209C2758646}">
      <dgm:prSet/>
      <dgm:spPr/>
      <dgm:t>
        <a:bodyPr/>
        <a:lstStyle/>
        <a:p>
          <a:endParaRPr lang="uk-UA"/>
        </a:p>
      </dgm:t>
    </dgm:pt>
    <dgm:pt modelId="{9D27FAEC-2482-4AE8-8E87-7277831A2181}">
      <dgm:prSet phldrT="[Текст]"/>
      <dgm:spPr/>
      <dgm:t>
        <a:bodyPr/>
        <a:lstStyle/>
        <a:p>
          <a:r>
            <a:rPr lang="uk-UA" dirty="0" smtClean="0"/>
            <a:t>Цілі числа, </a:t>
          </a:r>
          <a:r>
            <a:rPr lang="en-US" dirty="0" smtClean="0"/>
            <a:t>Z</a:t>
          </a:r>
          <a:endParaRPr lang="uk-UA" dirty="0"/>
        </a:p>
      </dgm:t>
    </dgm:pt>
    <dgm:pt modelId="{08A54282-B2E6-44C4-9B2B-04BF0213E5BE}" type="parTrans" cxnId="{B2436FE8-6929-4836-B483-EA29EF203428}">
      <dgm:prSet/>
      <dgm:spPr/>
      <dgm:t>
        <a:bodyPr/>
        <a:lstStyle/>
        <a:p>
          <a:endParaRPr lang="uk-UA"/>
        </a:p>
      </dgm:t>
    </dgm:pt>
    <dgm:pt modelId="{B146710D-0993-4419-9B4C-E7BD21922F53}" type="sibTrans" cxnId="{B2436FE8-6929-4836-B483-EA29EF203428}">
      <dgm:prSet/>
      <dgm:spPr/>
      <dgm:t>
        <a:bodyPr/>
        <a:lstStyle/>
        <a:p>
          <a:endParaRPr lang="uk-UA"/>
        </a:p>
      </dgm:t>
    </dgm:pt>
    <dgm:pt modelId="{E92314C5-15F9-47B8-B5C2-635A6259E12C}">
      <dgm:prSet phldrT="[Текст]"/>
      <dgm:spPr/>
      <dgm:t>
        <a:bodyPr/>
        <a:lstStyle/>
        <a:p>
          <a:r>
            <a:rPr lang="uk-UA" dirty="0" smtClean="0"/>
            <a:t>Дробові числа</a:t>
          </a:r>
          <a:endParaRPr lang="uk-UA" dirty="0"/>
        </a:p>
      </dgm:t>
    </dgm:pt>
    <dgm:pt modelId="{9BE5BBC9-0A7B-45CA-B013-59AC489DDFAD}" type="parTrans" cxnId="{961CA024-4D5C-4A96-B6AB-5DC08D3BB806}">
      <dgm:prSet/>
      <dgm:spPr/>
      <dgm:t>
        <a:bodyPr/>
        <a:lstStyle/>
        <a:p>
          <a:endParaRPr lang="uk-UA"/>
        </a:p>
      </dgm:t>
    </dgm:pt>
    <dgm:pt modelId="{3DEA971D-DE1F-4B6C-A613-AF752B6AFAED}" type="sibTrans" cxnId="{961CA024-4D5C-4A96-B6AB-5DC08D3BB806}">
      <dgm:prSet/>
      <dgm:spPr/>
      <dgm:t>
        <a:bodyPr/>
        <a:lstStyle/>
        <a:p>
          <a:endParaRPr lang="uk-UA"/>
        </a:p>
      </dgm:t>
    </dgm:pt>
    <dgm:pt modelId="{5C991719-BCCA-46F5-B9EA-0459AACEEB1A}">
      <dgm:prSet phldrT="[Текст]"/>
      <dgm:spPr/>
      <dgm:t>
        <a:bodyPr/>
        <a:lstStyle/>
        <a:p>
          <a:r>
            <a:rPr lang="uk-UA" dirty="0" smtClean="0"/>
            <a:t>Ірраціональні числа</a:t>
          </a:r>
          <a:endParaRPr lang="uk-UA" dirty="0"/>
        </a:p>
      </dgm:t>
    </dgm:pt>
    <dgm:pt modelId="{9F2818DC-5337-4667-A412-B27ADC3B54D9}" type="parTrans" cxnId="{FBA3D9F9-1847-449C-82B7-65DF91BB2050}">
      <dgm:prSet/>
      <dgm:spPr/>
      <dgm:t>
        <a:bodyPr/>
        <a:lstStyle/>
        <a:p>
          <a:endParaRPr lang="uk-UA"/>
        </a:p>
      </dgm:t>
    </dgm:pt>
    <dgm:pt modelId="{E091D8D8-C415-495A-9185-95F19AFE96EE}" type="sibTrans" cxnId="{FBA3D9F9-1847-449C-82B7-65DF91BB2050}">
      <dgm:prSet/>
      <dgm:spPr/>
      <dgm:t>
        <a:bodyPr/>
        <a:lstStyle/>
        <a:p>
          <a:endParaRPr lang="uk-UA"/>
        </a:p>
      </dgm:t>
    </dgm:pt>
    <dgm:pt modelId="{A7C223CF-548D-4E51-84FC-E3861CAD248D}">
      <dgm:prSet/>
      <dgm:spPr/>
      <dgm:t>
        <a:bodyPr/>
        <a:lstStyle/>
        <a:p>
          <a:r>
            <a:rPr lang="uk-UA" dirty="0" smtClean="0"/>
            <a:t>Натуральні числа, </a:t>
          </a:r>
          <a:r>
            <a:rPr lang="en-US" dirty="0" smtClean="0"/>
            <a:t>N</a:t>
          </a:r>
          <a:endParaRPr lang="uk-UA" dirty="0"/>
        </a:p>
      </dgm:t>
    </dgm:pt>
    <dgm:pt modelId="{3FF14B04-96F0-4580-9482-94DEB48B8D3E}" type="parTrans" cxnId="{E889DC60-D5C3-4152-9F61-429169636C64}">
      <dgm:prSet/>
      <dgm:spPr/>
      <dgm:t>
        <a:bodyPr/>
        <a:lstStyle/>
        <a:p>
          <a:endParaRPr lang="uk-UA"/>
        </a:p>
      </dgm:t>
    </dgm:pt>
    <dgm:pt modelId="{2ECE3D96-F5AA-4540-9DF3-11FEB18ABBE2}" type="sibTrans" cxnId="{E889DC60-D5C3-4152-9F61-429169636C64}">
      <dgm:prSet/>
      <dgm:spPr/>
      <dgm:t>
        <a:bodyPr/>
        <a:lstStyle/>
        <a:p>
          <a:endParaRPr lang="uk-UA"/>
        </a:p>
      </dgm:t>
    </dgm:pt>
    <dgm:pt modelId="{5AA47973-A715-424C-8821-A6369BB8D65D}">
      <dgm:prSet/>
      <dgm:spPr/>
      <dgm:t>
        <a:bodyPr/>
        <a:lstStyle/>
        <a:p>
          <a:r>
            <a:rPr lang="uk-UA" dirty="0" smtClean="0"/>
            <a:t>Число 0</a:t>
          </a:r>
          <a:endParaRPr lang="uk-UA" dirty="0"/>
        </a:p>
      </dgm:t>
    </dgm:pt>
    <dgm:pt modelId="{FB9C2D9C-85F6-418B-8155-2CE12D9E008A}" type="parTrans" cxnId="{FF10B238-3D6F-4C23-B7B9-08BCE0F28D3F}">
      <dgm:prSet/>
      <dgm:spPr/>
      <dgm:t>
        <a:bodyPr/>
        <a:lstStyle/>
        <a:p>
          <a:endParaRPr lang="uk-UA"/>
        </a:p>
      </dgm:t>
    </dgm:pt>
    <dgm:pt modelId="{40E4F67B-00C9-4A37-893F-3477EE97BAA1}" type="sibTrans" cxnId="{FF10B238-3D6F-4C23-B7B9-08BCE0F28D3F}">
      <dgm:prSet/>
      <dgm:spPr/>
      <dgm:t>
        <a:bodyPr/>
        <a:lstStyle/>
        <a:p>
          <a:endParaRPr lang="uk-UA"/>
        </a:p>
      </dgm:t>
    </dgm:pt>
    <dgm:pt modelId="{EB552F98-BD49-43A9-8186-8BB3CB684CE7}">
      <dgm:prSet/>
      <dgm:spPr/>
      <dgm:t>
        <a:bodyPr/>
        <a:lstStyle/>
        <a:p>
          <a:r>
            <a:rPr lang="uk-UA" dirty="0" smtClean="0"/>
            <a:t>Цілі від'ємні числа</a:t>
          </a:r>
          <a:endParaRPr lang="uk-UA" dirty="0"/>
        </a:p>
      </dgm:t>
    </dgm:pt>
    <dgm:pt modelId="{471AF06E-62A8-41DB-A317-7E7F965EBBF8}" type="parTrans" cxnId="{B0CC3F50-DCE3-4E72-9E31-0EE9DF27F6B4}">
      <dgm:prSet/>
      <dgm:spPr/>
      <dgm:t>
        <a:bodyPr/>
        <a:lstStyle/>
        <a:p>
          <a:endParaRPr lang="uk-UA"/>
        </a:p>
      </dgm:t>
    </dgm:pt>
    <dgm:pt modelId="{7955447F-0C9B-4574-A393-F2C63BC00730}" type="sibTrans" cxnId="{B0CC3F50-DCE3-4E72-9E31-0EE9DF27F6B4}">
      <dgm:prSet/>
      <dgm:spPr/>
      <dgm:t>
        <a:bodyPr/>
        <a:lstStyle/>
        <a:p>
          <a:endParaRPr lang="uk-UA"/>
        </a:p>
      </dgm:t>
    </dgm:pt>
    <dgm:pt modelId="{E36E0C72-25F2-4C67-BAA6-1FBFF6BF4639}" type="pres">
      <dgm:prSet presAssocID="{7EDA9922-3E34-4C91-8649-A6149A9D7F5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59CF8DB4-8F9D-4A9A-B588-7DB9455AED8A}" type="pres">
      <dgm:prSet presAssocID="{B8216745-8B8A-4FDB-AFD5-B8ED0BC6D3B5}" presName="hierRoot1" presStyleCnt="0"/>
      <dgm:spPr/>
    </dgm:pt>
    <dgm:pt modelId="{AA021D96-CCA0-4F4A-8882-0469D6D159BE}" type="pres">
      <dgm:prSet presAssocID="{B8216745-8B8A-4FDB-AFD5-B8ED0BC6D3B5}" presName="composite" presStyleCnt="0"/>
      <dgm:spPr/>
    </dgm:pt>
    <dgm:pt modelId="{A1C617F8-CF08-4ADF-B2B2-80C0F1B36E28}" type="pres">
      <dgm:prSet presAssocID="{B8216745-8B8A-4FDB-AFD5-B8ED0BC6D3B5}" presName="background" presStyleLbl="node0" presStyleIdx="0" presStyleCnt="1"/>
      <dgm:spPr/>
    </dgm:pt>
    <dgm:pt modelId="{8C2469A9-0A43-49CC-9683-81007C002B95}" type="pres">
      <dgm:prSet presAssocID="{B8216745-8B8A-4FDB-AFD5-B8ED0BC6D3B5}" presName="text" presStyleLbl="fgAcc0" presStyleIdx="0" presStyleCnt="1" custScaleX="204326" custScaleY="92990" custLinFactX="-8476" custLinFactNeighborX="-100000" custLinFactNeighborY="-77026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1386BDE2-EB03-4719-90D4-4567B502E905}" type="pres">
      <dgm:prSet presAssocID="{B8216745-8B8A-4FDB-AFD5-B8ED0BC6D3B5}" presName="hierChild2" presStyleCnt="0"/>
      <dgm:spPr/>
    </dgm:pt>
    <dgm:pt modelId="{4056D17A-9028-4F8B-9B64-8961C0900CB4}" type="pres">
      <dgm:prSet presAssocID="{41FEFABF-FFAF-40F4-96FE-9DF1CA81009C}" presName="Name10" presStyleLbl="parChTrans1D2" presStyleIdx="0" presStyleCnt="2"/>
      <dgm:spPr/>
      <dgm:t>
        <a:bodyPr/>
        <a:lstStyle/>
        <a:p>
          <a:endParaRPr lang="uk-UA"/>
        </a:p>
      </dgm:t>
    </dgm:pt>
    <dgm:pt modelId="{87FEE725-C514-4D3E-8FAC-AD6392BB4178}" type="pres">
      <dgm:prSet presAssocID="{389ED6F2-BCD1-4D67-BEDA-6617EDF1C0B3}" presName="hierRoot2" presStyleCnt="0"/>
      <dgm:spPr/>
    </dgm:pt>
    <dgm:pt modelId="{96EFBC7F-4F38-4C2B-98FA-D14A558A0050}" type="pres">
      <dgm:prSet presAssocID="{389ED6F2-BCD1-4D67-BEDA-6617EDF1C0B3}" presName="composite2" presStyleCnt="0"/>
      <dgm:spPr/>
    </dgm:pt>
    <dgm:pt modelId="{88D30B03-D959-4BE9-B9BC-E849790E607F}" type="pres">
      <dgm:prSet presAssocID="{389ED6F2-BCD1-4D67-BEDA-6617EDF1C0B3}" presName="background2" presStyleLbl="node2" presStyleIdx="0" presStyleCnt="2"/>
      <dgm:spPr/>
    </dgm:pt>
    <dgm:pt modelId="{B0C0C2C2-3CD0-41A0-9A54-91FEDF4DF1B9}" type="pres">
      <dgm:prSet presAssocID="{389ED6F2-BCD1-4D67-BEDA-6617EDF1C0B3}" presName="text2" presStyleLbl="fgAcc2" presStyleIdx="0" presStyleCnt="2" custScaleX="152777" custScaleY="79245" custLinFactX="-100000" custLinFactNeighborX="-134102" custLinFactNeighborY="-8703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55AF1420-B219-406D-820D-A24E654B3D88}" type="pres">
      <dgm:prSet presAssocID="{389ED6F2-BCD1-4D67-BEDA-6617EDF1C0B3}" presName="hierChild3" presStyleCnt="0"/>
      <dgm:spPr/>
    </dgm:pt>
    <dgm:pt modelId="{95C608BC-A234-45BC-B11D-DC013AEB1A85}" type="pres">
      <dgm:prSet presAssocID="{08A54282-B2E6-44C4-9B2B-04BF0213E5BE}" presName="Name17" presStyleLbl="parChTrans1D3" presStyleIdx="0" presStyleCnt="2"/>
      <dgm:spPr/>
      <dgm:t>
        <a:bodyPr/>
        <a:lstStyle/>
        <a:p>
          <a:endParaRPr lang="uk-UA"/>
        </a:p>
      </dgm:t>
    </dgm:pt>
    <dgm:pt modelId="{5F7D99DB-E993-4A38-BE7E-1DC650CF3BC7}" type="pres">
      <dgm:prSet presAssocID="{9D27FAEC-2482-4AE8-8E87-7277831A2181}" presName="hierRoot3" presStyleCnt="0"/>
      <dgm:spPr/>
    </dgm:pt>
    <dgm:pt modelId="{8638E5EF-FF9C-4AE3-B71A-1FB5FE3D7341}" type="pres">
      <dgm:prSet presAssocID="{9D27FAEC-2482-4AE8-8E87-7277831A2181}" presName="composite3" presStyleCnt="0"/>
      <dgm:spPr/>
    </dgm:pt>
    <dgm:pt modelId="{EAC23BBF-A895-49FA-B36D-49C24C3A0E7A}" type="pres">
      <dgm:prSet presAssocID="{9D27FAEC-2482-4AE8-8E87-7277831A2181}" presName="background3" presStyleLbl="node3" presStyleIdx="0" presStyleCnt="2"/>
      <dgm:spPr/>
    </dgm:pt>
    <dgm:pt modelId="{D109ECF3-64A1-4E77-83E9-B0A7010E6ECA}" type="pres">
      <dgm:prSet presAssocID="{9D27FAEC-2482-4AE8-8E87-7277831A2181}" presName="text3" presStyleLbl="fgAcc3" presStyleIdx="0" presStyleCnt="2" custScaleX="131706" custScaleY="82891" custLinFactX="-66912" custLinFactNeighborX="-100000" custLinFactNeighborY="-5126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4DA3DA96-7B8A-4E3A-938F-EF076C847A6F}" type="pres">
      <dgm:prSet presAssocID="{9D27FAEC-2482-4AE8-8E87-7277831A2181}" presName="hierChild4" presStyleCnt="0"/>
      <dgm:spPr/>
    </dgm:pt>
    <dgm:pt modelId="{3E0FD7A1-912F-435B-A822-A07989421C66}" type="pres">
      <dgm:prSet presAssocID="{3FF14B04-96F0-4580-9482-94DEB48B8D3E}" presName="Name23" presStyleLbl="parChTrans1D4" presStyleIdx="0" presStyleCnt="3"/>
      <dgm:spPr/>
      <dgm:t>
        <a:bodyPr/>
        <a:lstStyle/>
        <a:p>
          <a:endParaRPr lang="uk-UA"/>
        </a:p>
      </dgm:t>
    </dgm:pt>
    <dgm:pt modelId="{D03F70C0-F97E-4FA0-A335-CFEC2127FC9D}" type="pres">
      <dgm:prSet presAssocID="{A7C223CF-548D-4E51-84FC-E3861CAD248D}" presName="hierRoot4" presStyleCnt="0"/>
      <dgm:spPr/>
    </dgm:pt>
    <dgm:pt modelId="{6B00E7ED-BF29-4E3E-B120-FB092637633A}" type="pres">
      <dgm:prSet presAssocID="{A7C223CF-548D-4E51-84FC-E3861CAD248D}" presName="composite4" presStyleCnt="0"/>
      <dgm:spPr/>
    </dgm:pt>
    <dgm:pt modelId="{F0A60705-0C94-45AB-89E0-E4FE85FF16F7}" type="pres">
      <dgm:prSet presAssocID="{A7C223CF-548D-4E51-84FC-E3861CAD248D}" presName="background4" presStyleLbl="node4" presStyleIdx="0" presStyleCnt="3"/>
      <dgm:spPr/>
    </dgm:pt>
    <dgm:pt modelId="{5E5CA6A8-5E60-468A-A91C-7CF434309006}" type="pres">
      <dgm:prSet presAssocID="{A7C223CF-548D-4E51-84FC-E3861CAD248D}" presName="text4" presStyleLbl="fgAcc4" presStyleIdx="0" presStyleCnt="3" custScaleX="165055" custScaleY="82073" custLinFactNeighborX="4980" custLinFactNeighborY="1961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1F5E701-DE63-49DC-B3E9-FD14B4EF1489}" type="pres">
      <dgm:prSet presAssocID="{A7C223CF-548D-4E51-84FC-E3861CAD248D}" presName="hierChild5" presStyleCnt="0"/>
      <dgm:spPr/>
    </dgm:pt>
    <dgm:pt modelId="{6AB6424D-649E-4133-ACDA-9EFD2A770293}" type="pres">
      <dgm:prSet presAssocID="{FB9C2D9C-85F6-418B-8155-2CE12D9E008A}" presName="Name23" presStyleLbl="parChTrans1D4" presStyleIdx="1" presStyleCnt="3"/>
      <dgm:spPr/>
      <dgm:t>
        <a:bodyPr/>
        <a:lstStyle/>
        <a:p>
          <a:endParaRPr lang="uk-UA"/>
        </a:p>
      </dgm:t>
    </dgm:pt>
    <dgm:pt modelId="{1F07AA26-29A2-4DE5-9F5A-B377D4248A8F}" type="pres">
      <dgm:prSet presAssocID="{5AA47973-A715-424C-8821-A6369BB8D65D}" presName="hierRoot4" presStyleCnt="0"/>
      <dgm:spPr/>
    </dgm:pt>
    <dgm:pt modelId="{A76A8C1A-68B7-4402-80AC-E7C6B6A0A495}" type="pres">
      <dgm:prSet presAssocID="{5AA47973-A715-424C-8821-A6369BB8D65D}" presName="composite4" presStyleCnt="0"/>
      <dgm:spPr/>
    </dgm:pt>
    <dgm:pt modelId="{B2192049-5F37-4272-9EA7-1936A7C6C8AB}" type="pres">
      <dgm:prSet presAssocID="{5AA47973-A715-424C-8821-A6369BB8D65D}" presName="background4" presStyleLbl="node4" presStyleIdx="1" presStyleCnt="3"/>
      <dgm:spPr/>
    </dgm:pt>
    <dgm:pt modelId="{DAE8C8CB-002F-4E51-9168-A7AE39D934F2}" type="pres">
      <dgm:prSet presAssocID="{5AA47973-A715-424C-8821-A6369BB8D65D}" presName="text4" presStyleLbl="fgAcc4" presStyleIdx="1" presStyleCnt="3" custScaleX="117073" custScaleY="94327" custLinFactNeighborX="23090" custLinFactNeighborY="299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724B8A50-0060-454C-BE47-1E47EF61CC58}" type="pres">
      <dgm:prSet presAssocID="{5AA47973-A715-424C-8821-A6369BB8D65D}" presName="hierChild5" presStyleCnt="0"/>
      <dgm:spPr/>
    </dgm:pt>
    <dgm:pt modelId="{E6B57C90-DD0E-4059-AF69-5D6991025CF5}" type="pres">
      <dgm:prSet presAssocID="{471AF06E-62A8-41DB-A317-7E7F965EBBF8}" presName="Name23" presStyleLbl="parChTrans1D4" presStyleIdx="2" presStyleCnt="3"/>
      <dgm:spPr/>
      <dgm:t>
        <a:bodyPr/>
        <a:lstStyle/>
        <a:p>
          <a:endParaRPr lang="uk-UA"/>
        </a:p>
      </dgm:t>
    </dgm:pt>
    <dgm:pt modelId="{AAB796BA-F45F-4D20-BD36-1A4858D672CB}" type="pres">
      <dgm:prSet presAssocID="{EB552F98-BD49-43A9-8186-8BB3CB684CE7}" presName="hierRoot4" presStyleCnt="0"/>
      <dgm:spPr/>
    </dgm:pt>
    <dgm:pt modelId="{AF725C84-B801-49EA-9C09-90BF479B8DD5}" type="pres">
      <dgm:prSet presAssocID="{EB552F98-BD49-43A9-8186-8BB3CB684CE7}" presName="composite4" presStyleCnt="0"/>
      <dgm:spPr/>
    </dgm:pt>
    <dgm:pt modelId="{247F4F1A-3196-4155-89DF-969E870543DE}" type="pres">
      <dgm:prSet presAssocID="{EB552F98-BD49-43A9-8186-8BB3CB684CE7}" presName="background4" presStyleLbl="node4" presStyleIdx="2" presStyleCnt="3"/>
      <dgm:spPr/>
    </dgm:pt>
    <dgm:pt modelId="{22CB453E-F97A-4FE8-BD88-9F397B7B95EC}" type="pres">
      <dgm:prSet presAssocID="{EB552F98-BD49-43A9-8186-8BB3CB684CE7}" presName="text4" presStyleLbl="fgAcc4" presStyleIdx="2" presStyleCnt="3" custScaleX="179501" custScaleY="99137" custLinFactNeighborX="42209" custLinFactNeighborY="-3027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76788865-B6CE-478D-9714-E70FF73AAC1A}" type="pres">
      <dgm:prSet presAssocID="{EB552F98-BD49-43A9-8186-8BB3CB684CE7}" presName="hierChild5" presStyleCnt="0"/>
      <dgm:spPr/>
    </dgm:pt>
    <dgm:pt modelId="{F3FFD9A7-38E5-4536-808F-EE2F93A0CE0B}" type="pres">
      <dgm:prSet presAssocID="{9BE5BBC9-0A7B-45CA-B013-59AC489DDFAD}" presName="Name17" presStyleLbl="parChTrans1D3" presStyleIdx="1" presStyleCnt="2"/>
      <dgm:spPr/>
      <dgm:t>
        <a:bodyPr/>
        <a:lstStyle/>
        <a:p>
          <a:endParaRPr lang="uk-UA"/>
        </a:p>
      </dgm:t>
    </dgm:pt>
    <dgm:pt modelId="{9FB49C27-4932-444E-B1E5-7FA5062BA601}" type="pres">
      <dgm:prSet presAssocID="{E92314C5-15F9-47B8-B5C2-635A6259E12C}" presName="hierRoot3" presStyleCnt="0"/>
      <dgm:spPr/>
    </dgm:pt>
    <dgm:pt modelId="{523DF092-C0DB-4A5F-8A4B-81633677F37F}" type="pres">
      <dgm:prSet presAssocID="{E92314C5-15F9-47B8-B5C2-635A6259E12C}" presName="composite3" presStyleCnt="0"/>
      <dgm:spPr/>
    </dgm:pt>
    <dgm:pt modelId="{B1ABE935-D118-464A-BFF4-87ACD30C33B4}" type="pres">
      <dgm:prSet presAssocID="{E92314C5-15F9-47B8-B5C2-635A6259E12C}" presName="background3" presStyleLbl="node3" presStyleIdx="1" presStyleCnt="2"/>
      <dgm:spPr/>
    </dgm:pt>
    <dgm:pt modelId="{EBEFB943-F368-4B60-9176-486CF0406E2C}" type="pres">
      <dgm:prSet presAssocID="{E92314C5-15F9-47B8-B5C2-635A6259E12C}" presName="text3" presStyleLbl="fgAcc3" presStyleIdx="1" presStyleCnt="2" custScaleX="147140" custScaleY="73527" custLinFactNeighborX="-51538" custLinFactNeighborY="-5126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4EECAB79-8E26-40CC-9DAA-85D2383752D5}" type="pres">
      <dgm:prSet presAssocID="{E92314C5-15F9-47B8-B5C2-635A6259E12C}" presName="hierChild4" presStyleCnt="0"/>
      <dgm:spPr/>
    </dgm:pt>
    <dgm:pt modelId="{C2DDA577-A049-4262-8C68-18FBF8D58AA8}" type="pres">
      <dgm:prSet presAssocID="{9F2818DC-5337-4667-A412-B27ADC3B54D9}" presName="Name10" presStyleLbl="parChTrans1D2" presStyleIdx="1" presStyleCnt="2"/>
      <dgm:spPr/>
      <dgm:t>
        <a:bodyPr/>
        <a:lstStyle/>
        <a:p>
          <a:endParaRPr lang="uk-UA"/>
        </a:p>
      </dgm:t>
    </dgm:pt>
    <dgm:pt modelId="{B222187F-21A9-492A-9F6E-8359CE871A15}" type="pres">
      <dgm:prSet presAssocID="{5C991719-BCCA-46F5-B9EA-0459AACEEB1A}" presName="hierRoot2" presStyleCnt="0"/>
      <dgm:spPr/>
    </dgm:pt>
    <dgm:pt modelId="{315F4023-5714-4AA4-871C-56EDC33F7B85}" type="pres">
      <dgm:prSet presAssocID="{5C991719-BCCA-46F5-B9EA-0459AACEEB1A}" presName="composite2" presStyleCnt="0"/>
      <dgm:spPr/>
    </dgm:pt>
    <dgm:pt modelId="{E09CC9D5-06AC-4975-8E53-2E49482C18A1}" type="pres">
      <dgm:prSet presAssocID="{5C991719-BCCA-46F5-B9EA-0459AACEEB1A}" presName="background2" presStyleLbl="node2" presStyleIdx="1" presStyleCnt="2"/>
      <dgm:spPr/>
    </dgm:pt>
    <dgm:pt modelId="{9B7AED60-CC11-4030-BBD9-663C3A14F4DF}" type="pres">
      <dgm:prSet presAssocID="{5C991719-BCCA-46F5-B9EA-0459AACEEB1A}" presName="text2" presStyleLbl="fgAcc2" presStyleIdx="1" presStyleCnt="2" custScaleX="164492" custScaleY="77958" custLinFactNeighborX="-20024" custLinFactNeighborY="-59267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A569C262-D76B-4BF2-80EE-264F777AF493}" type="pres">
      <dgm:prSet presAssocID="{5C991719-BCCA-46F5-B9EA-0459AACEEB1A}" presName="hierChild3" presStyleCnt="0"/>
      <dgm:spPr/>
    </dgm:pt>
  </dgm:ptLst>
  <dgm:cxnLst>
    <dgm:cxn modelId="{FF10B238-3D6F-4C23-B7B9-08BCE0F28D3F}" srcId="{9D27FAEC-2482-4AE8-8E87-7277831A2181}" destId="{5AA47973-A715-424C-8821-A6369BB8D65D}" srcOrd="1" destOrd="0" parTransId="{FB9C2D9C-85F6-418B-8155-2CE12D9E008A}" sibTransId="{40E4F67B-00C9-4A37-893F-3477EE97BAA1}"/>
    <dgm:cxn modelId="{801105F9-BC23-4F19-892C-A531E90FCF23}" type="presOf" srcId="{3FF14B04-96F0-4580-9482-94DEB48B8D3E}" destId="{3E0FD7A1-912F-435B-A822-A07989421C66}" srcOrd="0" destOrd="0" presId="urn:microsoft.com/office/officeart/2005/8/layout/hierarchy1"/>
    <dgm:cxn modelId="{3C6CFEF9-823F-4B81-B795-A186A0CAA72D}" srcId="{7EDA9922-3E34-4C91-8649-A6149A9D7F50}" destId="{B8216745-8B8A-4FDB-AFD5-B8ED0BC6D3B5}" srcOrd="0" destOrd="0" parTransId="{793A05EE-CC64-4523-ABB1-A4999EA30330}" sibTransId="{2F9DD272-60A2-4EDC-84EF-2BDDE7AC19FB}"/>
    <dgm:cxn modelId="{E889DC60-D5C3-4152-9F61-429169636C64}" srcId="{9D27FAEC-2482-4AE8-8E87-7277831A2181}" destId="{A7C223CF-548D-4E51-84FC-E3861CAD248D}" srcOrd="0" destOrd="0" parTransId="{3FF14B04-96F0-4580-9482-94DEB48B8D3E}" sibTransId="{2ECE3D96-F5AA-4540-9DF3-11FEB18ABBE2}"/>
    <dgm:cxn modelId="{256DE799-B222-4C66-A3B4-F5B3F41FFA19}" type="presOf" srcId="{471AF06E-62A8-41DB-A317-7E7F965EBBF8}" destId="{E6B57C90-DD0E-4059-AF69-5D6991025CF5}" srcOrd="0" destOrd="0" presId="urn:microsoft.com/office/officeart/2005/8/layout/hierarchy1"/>
    <dgm:cxn modelId="{D650E96C-D1F5-4CB9-A6AF-168ED42D6372}" type="presOf" srcId="{5AA47973-A715-424C-8821-A6369BB8D65D}" destId="{DAE8C8CB-002F-4E51-9168-A7AE39D934F2}" srcOrd="0" destOrd="0" presId="urn:microsoft.com/office/officeart/2005/8/layout/hierarchy1"/>
    <dgm:cxn modelId="{0BC96C54-A013-49FC-B8F5-09A4B71D6F26}" type="presOf" srcId="{B8216745-8B8A-4FDB-AFD5-B8ED0BC6D3B5}" destId="{8C2469A9-0A43-49CC-9683-81007C002B95}" srcOrd="0" destOrd="0" presId="urn:microsoft.com/office/officeart/2005/8/layout/hierarchy1"/>
    <dgm:cxn modelId="{961CA024-4D5C-4A96-B6AB-5DC08D3BB806}" srcId="{389ED6F2-BCD1-4D67-BEDA-6617EDF1C0B3}" destId="{E92314C5-15F9-47B8-B5C2-635A6259E12C}" srcOrd="1" destOrd="0" parTransId="{9BE5BBC9-0A7B-45CA-B013-59AC489DDFAD}" sibTransId="{3DEA971D-DE1F-4B6C-A613-AF752B6AFAED}"/>
    <dgm:cxn modelId="{B2436FE8-6929-4836-B483-EA29EF203428}" srcId="{389ED6F2-BCD1-4D67-BEDA-6617EDF1C0B3}" destId="{9D27FAEC-2482-4AE8-8E87-7277831A2181}" srcOrd="0" destOrd="0" parTransId="{08A54282-B2E6-44C4-9B2B-04BF0213E5BE}" sibTransId="{B146710D-0993-4419-9B4C-E7BD21922F53}"/>
    <dgm:cxn modelId="{F1663FE2-9C0B-4D48-A87B-9F7080EC0B8E}" type="presOf" srcId="{5C991719-BCCA-46F5-B9EA-0459AACEEB1A}" destId="{9B7AED60-CC11-4030-BBD9-663C3A14F4DF}" srcOrd="0" destOrd="0" presId="urn:microsoft.com/office/officeart/2005/8/layout/hierarchy1"/>
    <dgm:cxn modelId="{56239B27-3494-4C24-A3C0-7D0307B2E078}" type="presOf" srcId="{FB9C2D9C-85F6-418B-8155-2CE12D9E008A}" destId="{6AB6424D-649E-4133-ACDA-9EFD2A770293}" srcOrd="0" destOrd="0" presId="urn:microsoft.com/office/officeart/2005/8/layout/hierarchy1"/>
    <dgm:cxn modelId="{15F7B84C-C746-4F37-8874-35118F7EDBAA}" type="presOf" srcId="{EB552F98-BD49-43A9-8186-8BB3CB684CE7}" destId="{22CB453E-F97A-4FE8-BD88-9F397B7B95EC}" srcOrd="0" destOrd="0" presId="urn:microsoft.com/office/officeart/2005/8/layout/hierarchy1"/>
    <dgm:cxn modelId="{31FC10B7-8D4F-424A-A033-0FAF84323BDF}" type="presOf" srcId="{7EDA9922-3E34-4C91-8649-A6149A9D7F50}" destId="{E36E0C72-25F2-4C67-BAA6-1FBFF6BF4639}" srcOrd="0" destOrd="0" presId="urn:microsoft.com/office/officeart/2005/8/layout/hierarchy1"/>
    <dgm:cxn modelId="{9820B0A1-EE01-472B-BCB9-669040DF1CCB}" type="presOf" srcId="{A7C223CF-548D-4E51-84FC-E3861CAD248D}" destId="{5E5CA6A8-5E60-468A-A91C-7CF434309006}" srcOrd="0" destOrd="0" presId="urn:microsoft.com/office/officeart/2005/8/layout/hierarchy1"/>
    <dgm:cxn modelId="{5CB262C6-D4F0-4CB6-84BC-673D1C412B16}" type="presOf" srcId="{9D27FAEC-2482-4AE8-8E87-7277831A2181}" destId="{D109ECF3-64A1-4E77-83E9-B0A7010E6ECA}" srcOrd="0" destOrd="0" presId="urn:microsoft.com/office/officeart/2005/8/layout/hierarchy1"/>
    <dgm:cxn modelId="{9FC80009-A302-4C43-8526-14162D62345B}" type="presOf" srcId="{08A54282-B2E6-44C4-9B2B-04BF0213E5BE}" destId="{95C608BC-A234-45BC-B11D-DC013AEB1A85}" srcOrd="0" destOrd="0" presId="urn:microsoft.com/office/officeart/2005/8/layout/hierarchy1"/>
    <dgm:cxn modelId="{19F14734-671A-4E1C-BC76-C209C2758646}" srcId="{B8216745-8B8A-4FDB-AFD5-B8ED0BC6D3B5}" destId="{389ED6F2-BCD1-4D67-BEDA-6617EDF1C0B3}" srcOrd="0" destOrd="0" parTransId="{41FEFABF-FFAF-40F4-96FE-9DF1CA81009C}" sibTransId="{B48A8A1E-7D68-437A-8971-7DB90C9C071E}"/>
    <dgm:cxn modelId="{5E60C6C2-35D6-48C8-8531-FF11DB9090E0}" type="presOf" srcId="{9BE5BBC9-0A7B-45CA-B013-59AC489DDFAD}" destId="{F3FFD9A7-38E5-4536-808F-EE2F93A0CE0B}" srcOrd="0" destOrd="0" presId="urn:microsoft.com/office/officeart/2005/8/layout/hierarchy1"/>
    <dgm:cxn modelId="{65E9028F-3D29-482F-9E9E-7DB3C4D3DB93}" type="presOf" srcId="{41FEFABF-FFAF-40F4-96FE-9DF1CA81009C}" destId="{4056D17A-9028-4F8B-9B64-8961C0900CB4}" srcOrd="0" destOrd="0" presId="urn:microsoft.com/office/officeart/2005/8/layout/hierarchy1"/>
    <dgm:cxn modelId="{D95A1F55-B389-4A92-9131-585060E5F914}" type="presOf" srcId="{389ED6F2-BCD1-4D67-BEDA-6617EDF1C0B3}" destId="{B0C0C2C2-3CD0-41A0-9A54-91FEDF4DF1B9}" srcOrd="0" destOrd="0" presId="urn:microsoft.com/office/officeart/2005/8/layout/hierarchy1"/>
    <dgm:cxn modelId="{FBA3D9F9-1847-449C-82B7-65DF91BB2050}" srcId="{B8216745-8B8A-4FDB-AFD5-B8ED0BC6D3B5}" destId="{5C991719-BCCA-46F5-B9EA-0459AACEEB1A}" srcOrd="1" destOrd="0" parTransId="{9F2818DC-5337-4667-A412-B27ADC3B54D9}" sibTransId="{E091D8D8-C415-495A-9185-95F19AFE96EE}"/>
    <dgm:cxn modelId="{198745D7-6938-44E9-9595-4851D06A03CB}" type="presOf" srcId="{E92314C5-15F9-47B8-B5C2-635A6259E12C}" destId="{EBEFB943-F368-4B60-9176-486CF0406E2C}" srcOrd="0" destOrd="0" presId="urn:microsoft.com/office/officeart/2005/8/layout/hierarchy1"/>
    <dgm:cxn modelId="{D33D5A86-954D-4554-9640-5FE322DB604A}" type="presOf" srcId="{9F2818DC-5337-4667-A412-B27ADC3B54D9}" destId="{C2DDA577-A049-4262-8C68-18FBF8D58AA8}" srcOrd="0" destOrd="0" presId="urn:microsoft.com/office/officeart/2005/8/layout/hierarchy1"/>
    <dgm:cxn modelId="{B0CC3F50-DCE3-4E72-9E31-0EE9DF27F6B4}" srcId="{9D27FAEC-2482-4AE8-8E87-7277831A2181}" destId="{EB552F98-BD49-43A9-8186-8BB3CB684CE7}" srcOrd="2" destOrd="0" parTransId="{471AF06E-62A8-41DB-A317-7E7F965EBBF8}" sibTransId="{7955447F-0C9B-4574-A393-F2C63BC00730}"/>
    <dgm:cxn modelId="{E0C00995-95B0-42E8-B3EE-AC5609F58E8C}" type="presParOf" srcId="{E36E0C72-25F2-4C67-BAA6-1FBFF6BF4639}" destId="{59CF8DB4-8F9D-4A9A-B588-7DB9455AED8A}" srcOrd="0" destOrd="0" presId="urn:microsoft.com/office/officeart/2005/8/layout/hierarchy1"/>
    <dgm:cxn modelId="{74FB20F6-6E75-4B6A-8472-C4A2935B2E74}" type="presParOf" srcId="{59CF8DB4-8F9D-4A9A-B588-7DB9455AED8A}" destId="{AA021D96-CCA0-4F4A-8882-0469D6D159BE}" srcOrd="0" destOrd="0" presId="urn:microsoft.com/office/officeart/2005/8/layout/hierarchy1"/>
    <dgm:cxn modelId="{745B70F7-B194-4B8A-994E-00744B50E94B}" type="presParOf" srcId="{AA021D96-CCA0-4F4A-8882-0469D6D159BE}" destId="{A1C617F8-CF08-4ADF-B2B2-80C0F1B36E28}" srcOrd="0" destOrd="0" presId="urn:microsoft.com/office/officeart/2005/8/layout/hierarchy1"/>
    <dgm:cxn modelId="{C1F069B7-64A5-4C3B-A3F3-EBF0577DA4A3}" type="presParOf" srcId="{AA021D96-CCA0-4F4A-8882-0469D6D159BE}" destId="{8C2469A9-0A43-49CC-9683-81007C002B95}" srcOrd="1" destOrd="0" presId="urn:microsoft.com/office/officeart/2005/8/layout/hierarchy1"/>
    <dgm:cxn modelId="{5959A66B-F9DD-4977-9E3D-CF06BCC108CA}" type="presParOf" srcId="{59CF8DB4-8F9D-4A9A-B588-7DB9455AED8A}" destId="{1386BDE2-EB03-4719-90D4-4567B502E905}" srcOrd="1" destOrd="0" presId="urn:microsoft.com/office/officeart/2005/8/layout/hierarchy1"/>
    <dgm:cxn modelId="{7568ABE2-7704-4604-953B-DCF50853E08E}" type="presParOf" srcId="{1386BDE2-EB03-4719-90D4-4567B502E905}" destId="{4056D17A-9028-4F8B-9B64-8961C0900CB4}" srcOrd="0" destOrd="0" presId="urn:microsoft.com/office/officeart/2005/8/layout/hierarchy1"/>
    <dgm:cxn modelId="{B065C91E-A64E-4251-A8B0-39F5A948B6FC}" type="presParOf" srcId="{1386BDE2-EB03-4719-90D4-4567B502E905}" destId="{87FEE725-C514-4D3E-8FAC-AD6392BB4178}" srcOrd="1" destOrd="0" presId="urn:microsoft.com/office/officeart/2005/8/layout/hierarchy1"/>
    <dgm:cxn modelId="{FAEB5CF1-E5CA-40A2-A0C8-5FA99E376799}" type="presParOf" srcId="{87FEE725-C514-4D3E-8FAC-AD6392BB4178}" destId="{96EFBC7F-4F38-4C2B-98FA-D14A558A0050}" srcOrd="0" destOrd="0" presId="urn:microsoft.com/office/officeart/2005/8/layout/hierarchy1"/>
    <dgm:cxn modelId="{90F173B8-80FD-488F-ADF3-3AB585155C02}" type="presParOf" srcId="{96EFBC7F-4F38-4C2B-98FA-D14A558A0050}" destId="{88D30B03-D959-4BE9-B9BC-E849790E607F}" srcOrd="0" destOrd="0" presId="urn:microsoft.com/office/officeart/2005/8/layout/hierarchy1"/>
    <dgm:cxn modelId="{7F84209F-71FE-46DB-A307-F75A2CCDC78A}" type="presParOf" srcId="{96EFBC7F-4F38-4C2B-98FA-D14A558A0050}" destId="{B0C0C2C2-3CD0-41A0-9A54-91FEDF4DF1B9}" srcOrd="1" destOrd="0" presId="urn:microsoft.com/office/officeart/2005/8/layout/hierarchy1"/>
    <dgm:cxn modelId="{511A695B-5BB6-4673-BB0B-9B46E8D39E94}" type="presParOf" srcId="{87FEE725-C514-4D3E-8FAC-AD6392BB4178}" destId="{55AF1420-B219-406D-820D-A24E654B3D88}" srcOrd="1" destOrd="0" presId="urn:microsoft.com/office/officeart/2005/8/layout/hierarchy1"/>
    <dgm:cxn modelId="{9859D600-8EC8-4E1D-B4D8-648DC2D9963F}" type="presParOf" srcId="{55AF1420-B219-406D-820D-A24E654B3D88}" destId="{95C608BC-A234-45BC-B11D-DC013AEB1A85}" srcOrd="0" destOrd="0" presId="urn:microsoft.com/office/officeart/2005/8/layout/hierarchy1"/>
    <dgm:cxn modelId="{2C949420-AB53-40E4-9CB2-C405EA61E651}" type="presParOf" srcId="{55AF1420-B219-406D-820D-A24E654B3D88}" destId="{5F7D99DB-E993-4A38-BE7E-1DC650CF3BC7}" srcOrd="1" destOrd="0" presId="urn:microsoft.com/office/officeart/2005/8/layout/hierarchy1"/>
    <dgm:cxn modelId="{2A14ACB1-DE92-4385-BBE8-4B1E7CC9A846}" type="presParOf" srcId="{5F7D99DB-E993-4A38-BE7E-1DC650CF3BC7}" destId="{8638E5EF-FF9C-4AE3-B71A-1FB5FE3D7341}" srcOrd="0" destOrd="0" presId="urn:microsoft.com/office/officeart/2005/8/layout/hierarchy1"/>
    <dgm:cxn modelId="{7FD6D9A4-F004-40E4-BEBB-ECBF91A5FBDB}" type="presParOf" srcId="{8638E5EF-FF9C-4AE3-B71A-1FB5FE3D7341}" destId="{EAC23BBF-A895-49FA-B36D-49C24C3A0E7A}" srcOrd="0" destOrd="0" presId="urn:microsoft.com/office/officeart/2005/8/layout/hierarchy1"/>
    <dgm:cxn modelId="{2442A4E6-CDDC-480F-9E82-582750BB196A}" type="presParOf" srcId="{8638E5EF-FF9C-4AE3-B71A-1FB5FE3D7341}" destId="{D109ECF3-64A1-4E77-83E9-B0A7010E6ECA}" srcOrd="1" destOrd="0" presId="urn:microsoft.com/office/officeart/2005/8/layout/hierarchy1"/>
    <dgm:cxn modelId="{4741F06F-C9AF-4A12-BE37-430DC7DD8F53}" type="presParOf" srcId="{5F7D99DB-E993-4A38-BE7E-1DC650CF3BC7}" destId="{4DA3DA96-7B8A-4E3A-938F-EF076C847A6F}" srcOrd="1" destOrd="0" presId="urn:microsoft.com/office/officeart/2005/8/layout/hierarchy1"/>
    <dgm:cxn modelId="{744B4537-3045-4512-8274-3FCD12430276}" type="presParOf" srcId="{4DA3DA96-7B8A-4E3A-938F-EF076C847A6F}" destId="{3E0FD7A1-912F-435B-A822-A07989421C66}" srcOrd="0" destOrd="0" presId="urn:microsoft.com/office/officeart/2005/8/layout/hierarchy1"/>
    <dgm:cxn modelId="{6BEDBCE5-E4CB-4585-A11D-48FE5FDF1101}" type="presParOf" srcId="{4DA3DA96-7B8A-4E3A-938F-EF076C847A6F}" destId="{D03F70C0-F97E-4FA0-A335-CFEC2127FC9D}" srcOrd="1" destOrd="0" presId="urn:microsoft.com/office/officeart/2005/8/layout/hierarchy1"/>
    <dgm:cxn modelId="{2A972D51-62C2-442F-A644-90288990C50B}" type="presParOf" srcId="{D03F70C0-F97E-4FA0-A335-CFEC2127FC9D}" destId="{6B00E7ED-BF29-4E3E-B120-FB092637633A}" srcOrd="0" destOrd="0" presId="urn:microsoft.com/office/officeart/2005/8/layout/hierarchy1"/>
    <dgm:cxn modelId="{47460E0A-904C-4D5F-8DB4-817EEBC18912}" type="presParOf" srcId="{6B00E7ED-BF29-4E3E-B120-FB092637633A}" destId="{F0A60705-0C94-45AB-89E0-E4FE85FF16F7}" srcOrd="0" destOrd="0" presId="urn:microsoft.com/office/officeart/2005/8/layout/hierarchy1"/>
    <dgm:cxn modelId="{0CE0F7BE-A5B0-465A-BE2D-840C539DE116}" type="presParOf" srcId="{6B00E7ED-BF29-4E3E-B120-FB092637633A}" destId="{5E5CA6A8-5E60-468A-A91C-7CF434309006}" srcOrd="1" destOrd="0" presId="urn:microsoft.com/office/officeart/2005/8/layout/hierarchy1"/>
    <dgm:cxn modelId="{98F66F9A-CD96-435D-BE8D-5DD06674BC39}" type="presParOf" srcId="{D03F70C0-F97E-4FA0-A335-CFEC2127FC9D}" destId="{91F5E701-DE63-49DC-B3E9-FD14B4EF1489}" srcOrd="1" destOrd="0" presId="urn:microsoft.com/office/officeart/2005/8/layout/hierarchy1"/>
    <dgm:cxn modelId="{DCF9C4D4-1FA9-4F4A-867B-930F4688E9A9}" type="presParOf" srcId="{4DA3DA96-7B8A-4E3A-938F-EF076C847A6F}" destId="{6AB6424D-649E-4133-ACDA-9EFD2A770293}" srcOrd="2" destOrd="0" presId="urn:microsoft.com/office/officeart/2005/8/layout/hierarchy1"/>
    <dgm:cxn modelId="{FA005048-CA08-4FE9-980B-5FF8CC858AF0}" type="presParOf" srcId="{4DA3DA96-7B8A-4E3A-938F-EF076C847A6F}" destId="{1F07AA26-29A2-4DE5-9F5A-B377D4248A8F}" srcOrd="3" destOrd="0" presId="urn:microsoft.com/office/officeart/2005/8/layout/hierarchy1"/>
    <dgm:cxn modelId="{3B8B3200-C061-4777-BA93-13E27A8DE5DA}" type="presParOf" srcId="{1F07AA26-29A2-4DE5-9F5A-B377D4248A8F}" destId="{A76A8C1A-68B7-4402-80AC-E7C6B6A0A495}" srcOrd="0" destOrd="0" presId="urn:microsoft.com/office/officeart/2005/8/layout/hierarchy1"/>
    <dgm:cxn modelId="{2F38A5F5-B214-499E-A8E6-35223E7FEF14}" type="presParOf" srcId="{A76A8C1A-68B7-4402-80AC-E7C6B6A0A495}" destId="{B2192049-5F37-4272-9EA7-1936A7C6C8AB}" srcOrd="0" destOrd="0" presId="urn:microsoft.com/office/officeart/2005/8/layout/hierarchy1"/>
    <dgm:cxn modelId="{11EAB3CA-E037-4A49-8DAF-0486F4F32DFF}" type="presParOf" srcId="{A76A8C1A-68B7-4402-80AC-E7C6B6A0A495}" destId="{DAE8C8CB-002F-4E51-9168-A7AE39D934F2}" srcOrd="1" destOrd="0" presId="urn:microsoft.com/office/officeart/2005/8/layout/hierarchy1"/>
    <dgm:cxn modelId="{A10AE6BB-8C6A-45B9-8D9D-E61F4E21494A}" type="presParOf" srcId="{1F07AA26-29A2-4DE5-9F5A-B377D4248A8F}" destId="{724B8A50-0060-454C-BE47-1E47EF61CC58}" srcOrd="1" destOrd="0" presId="urn:microsoft.com/office/officeart/2005/8/layout/hierarchy1"/>
    <dgm:cxn modelId="{65AE205F-9792-4B5D-95CB-3779829D6023}" type="presParOf" srcId="{4DA3DA96-7B8A-4E3A-938F-EF076C847A6F}" destId="{E6B57C90-DD0E-4059-AF69-5D6991025CF5}" srcOrd="4" destOrd="0" presId="urn:microsoft.com/office/officeart/2005/8/layout/hierarchy1"/>
    <dgm:cxn modelId="{B1FEFFAC-121B-4E93-85C8-16F3126F1E07}" type="presParOf" srcId="{4DA3DA96-7B8A-4E3A-938F-EF076C847A6F}" destId="{AAB796BA-F45F-4D20-BD36-1A4858D672CB}" srcOrd="5" destOrd="0" presId="urn:microsoft.com/office/officeart/2005/8/layout/hierarchy1"/>
    <dgm:cxn modelId="{9C12D24B-8EE5-4CC5-904B-02B0218CEACA}" type="presParOf" srcId="{AAB796BA-F45F-4D20-BD36-1A4858D672CB}" destId="{AF725C84-B801-49EA-9C09-90BF479B8DD5}" srcOrd="0" destOrd="0" presId="urn:microsoft.com/office/officeart/2005/8/layout/hierarchy1"/>
    <dgm:cxn modelId="{0295D8D4-D7F8-4D6F-A63C-239C96435ED4}" type="presParOf" srcId="{AF725C84-B801-49EA-9C09-90BF479B8DD5}" destId="{247F4F1A-3196-4155-89DF-969E870543DE}" srcOrd="0" destOrd="0" presId="urn:microsoft.com/office/officeart/2005/8/layout/hierarchy1"/>
    <dgm:cxn modelId="{32AA3D6A-253E-4CCD-A1A4-1043CE7E4825}" type="presParOf" srcId="{AF725C84-B801-49EA-9C09-90BF479B8DD5}" destId="{22CB453E-F97A-4FE8-BD88-9F397B7B95EC}" srcOrd="1" destOrd="0" presId="urn:microsoft.com/office/officeart/2005/8/layout/hierarchy1"/>
    <dgm:cxn modelId="{978434F2-E36C-4146-8CC0-54D6D816D9F9}" type="presParOf" srcId="{AAB796BA-F45F-4D20-BD36-1A4858D672CB}" destId="{76788865-B6CE-478D-9714-E70FF73AAC1A}" srcOrd="1" destOrd="0" presId="urn:microsoft.com/office/officeart/2005/8/layout/hierarchy1"/>
    <dgm:cxn modelId="{4854C9D3-2BA0-450D-B79B-DE86A450A23A}" type="presParOf" srcId="{55AF1420-B219-406D-820D-A24E654B3D88}" destId="{F3FFD9A7-38E5-4536-808F-EE2F93A0CE0B}" srcOrd="2" destOrd="0" presId="urn:microsoft.com/office/officeart/2005/8/layout/hierarchy1"/>
    <dgm:cxn modelId="{869669E6-2B94-45B2-A764-8BDB4C2E1759}" type="presParOf" srcId="{55AF1420-B219-406D-820D-A24E654B3D88}" destId="{9FB49C27-4932-444E-B1E5-7FA5062BA601}" srcOrd="3" destOrd="0" presId="urn:microsoft.com/office/officeart/2005/8/layout/hierarchy1"/>
    <dgm:cxn modelId="{7F42E24B-A597-40E5-943A-66160AC3356F}" type="presParOf" srcId="{9FB49C27-4932-444E-B1E5-7FA5062BA601}" destId="{523DF092-C0DB-4A5F-8A4B-81633677F37F}" srcOrd="0" destOrd="0" presId="urn:microsoft.com/office/officeart/2005/8/layout/hierarchy1"/>
    <dgm:cxn modelId="{984D1A69-CB0C-448A-9908-6051B384A85D}" type="presParOf" srcId="{523DF092-C0DB-4A5F-8A4B-81633677F37F}" destId="{B1ABE935-D118-464A-BFF4-87ACD30C33B4}" srcOrd="0" destOrd="0" presId="urn:microsoft.com/office/officeart/2005/8/layout/hierarchy1"/>
    <dgm:cxn modelId="{94998108-54F5-459F-875D-20BA12D15FB8}" type="presParOf" srcId="{523DF092-C0DB-4A5F-8A4B-81633677F37F}" destId="{EBEFB943-F368-4B60-9176-486CF0406E2C}" srcOrd="1" destOrd="0" presId="urn:microsoft.com/office/officeart/2005/8/layout/hierarchy1"/>
    <dgm:cxn modelId="{084C5A11-2EA3-463E-BE13-D96D28C61358}" type="presParOf" srcId="{9FB49C27-4932-444E-B1E5-7FA5062BA601}" destId="{4EECAB79-8E26-40CC-9DAA-85D2383752D5}" srcOrd="1" destOrd="0" presId="urn:microsoft.com/office/officeart/2005/8/layout/hierarchy1"/>
    <dgm:cxn modelId="{340B402F-EA3E-4C0A-8BE6-6CB1351B15AB}" type="presParOf" srcId="{1386BDE2-EB03-4719-90D4-4567B502E905}" destId="{C2DDA577-A049-4262-8C68-18FBF8D58AA8}" srcOrd="2" destOrd="0" presId="urn:microsoft.com/office/officeart/2005/8/layout/hierarchy1"/>
    <dgm:cxn modelId="{A63D8EC9-742F-4C7D-8C98-4936275E60DB}" type="presParOf" srcId="{1386BDE2-EB03-4719-90D4-4567B502E905}" destId="{B222187F-21A9-492A-9F6E-8359CE871A15}" srcOrd="3" destOrd="0" presId="urn:microsoft.com/office/officeart/2005/8/layout/hierarchy1"/>
    <dgm:cxn modelId="{08207808-5948-4FE8-9FEB-094D5E2BAD6C}" type="presParOf" srcId="{B222187F-21A9-492A-9F6E-8359CE871A15}" destId="{315F4023-5714-4AA4-871C-56EDC33F7B85}" srcOrd="0" destOrd="0" presId="urn:microsoft.com/office/officeart/2005/8/layout/hierarchy1"/>
    <dgm:cxn modelId="{1DBEF837-1A81-4ED2-8658-583B2C5A3A95}" type="presParOf" srcId="{315F4023-5714-4AA4-871C-56EDC33F7B85}" destId="{E09CC9D5-06AC-4975-8E53-2E49482C18A1}" srcOrd="0" destOrd="0" presId="urn:microsoft.com/office/officeart/2005/8/layout/hierarchy1"/>
    <dgm:cxn modelId="{A2A6CA52-C20B-4FF8-AC09-4DFBD2982B72}" type="presParOf" srcId="{315F4023-5714-4AA4-871C-56EDC33F7B85}" destId="{9B7AED60-CC11-4030-BBD9-663C3A14F4DF}" srcOrd="1" destOrd="0" presId="urn:microsoft.com/office/officeart/2005/8/layout/hierarchy1"/>
    <dgm:cxn modelId="{0D2DC0A4-1A7A-4D34-9AFE-86C551D271C0}" type="presParOf" srcId="{B222187F-21A9-492A-9F6E-8359CE871A15}" destId="{A569C262-D76B-4BF2-80EE-264F777AF49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DDA577-A049-4262-8C68-18FBF8D58AA8}">
      <dsp:nvSpPr>
        <dsp:cNvPr id="0" name=""/>
        <dsp:cNvSpPr/>
      </dsp:nvSpPr>
      <dsp:spPr>
        <a:xfrm>
          <a:off x="4368429" y="656052"/>
          <a:ext cx="2380410" cy="201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949"/>
              </a:lnTo>
              <a:lnTo>
                <a:pt x="2380410" y="75949"/>
              </a:lnTo>
              <a:lnTo>
                <a:pt x="2380410" y="2012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FFD9A7-38E5-4536-808F-EE2F93A0CE0B}">
      <dsp:nvSpPr>
        <dsp:cNvPr id="0" name=""/>
        <dsp:cNvSpPr/>
      </dsp:nvSpPr>
      <dsp:spPr>
        <a:xfrm>
          <a:off x="1405855" y="1299592"/>
          <a:ext cx="3511098" cy="7007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5416"/>
              </a:lnTo>
              <a:lnTo>
                <a:pt x="3511098" y="575416"/>
              </a:lnTo>
              <a:lnTo>
                <a:pt x="3511098" y="7007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B57C90-DD0E-4059-AF69-5D6991025CF5}">
      <dsp:nvSpPr>
        <dsp:cNvPr id="0" name=""/>
        <dsp:cNvSpPr/>
      </dsp:nvSpPr>
      <dsp:spPr>
        <a:xfrm>
          <a:off x="1169221" y="2712436"/>
          <a:ext cx="5038215" cy="5737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8453"/>
              </a:lnTo>
              <a:lnTo>
                <a:pt x="5038215" y="448453"/>
              </a:lnTo>
              <a:lnTo>
                <a:pt x="5038215" y="5737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B6424D-649E-4133-ACDA-9EFD2A770293}">
      <dsp:nvSpPr>
        <dsp:cNvPr id="0" name=""/>
        <dsp:cNvSpPr/>
      </dsp:nvSpPr>
      <dsp:spPr>
        <a:xfrm>
          <a:off x="1169221" y="2712436"/>
          <a:ext cx="2472776" cy="8595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4208"/>
              </a:lnTo>
              <a:lnTo>
                <a:pt x="2472776" y="734208"/>
              </a:lnTo>
              <a:lnTo>
                <a:pt x="2472776" y="85953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0FD7A1-912F-435B-A822-A07989421C66}">
      <dsp:nvSpPr>
        <dsp:cNvPr id="0" name=""/>
        <dsp:cNvSpPr/>
      </dsp:nvSpPr>
      <dsp:spPr>
        <a:xfrm>
          <a:off x="1123501" y="2712436"/>
          <a:ext cx="91440" cy="10023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77012"/>
              </a:lnTo>
              <a:lnTo>
                <a:pt x="64427" y="877012"/>
              </a:lnTo>
              <a:lnTo>
                <a:pt x="64427" y="100234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C608BC-A234-45BC-B11D-DC013AEB1A85}">
      <dsp:nvSpPr>
        <dsp:cNvPr id="0" name=""/>
        <dsp:cNvSpPr/>
      </dsp:nvSpPr>
      <dsp:spPr>
        <a:xfrm>
          <a:off x="1169221" y="1299592"/>
          <a:ext cx="236633" cy="700745"/>
        </a:xfrm>
        <a:custGeom>
          <a:avLst/>
          <a:gdLst/>
          <a:ahLst/>
          <a:cxnLst/>
          <a:rect l="0" t="0" r="0" b="0"/>
          <a:pathLst>
            <a:path>
              <a:moveTo>
                <a:pt x="236633" y="0"/>
              </a:moveTo>
              <a:lnTo>
                <a:pt x="236633" y="575416"/>
              </a:lnTo>
              <a:lnTo>
                <a:pt x="0" y="575416"/>
              </a:lnTo>
              <a:lnTo>
                <a:pt x="0" y="7007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56D17A-9028-4F8B-9B64-8961C0900CB4}">
      <dsp:nvSpPr>
        <dsp:cNvPr id="0" name=""/>
        <dsp:cNvSpPr/>
      </dsp:nvSpPr>
      <dsp:spPr>
        <a:xfrm>
          <a:off x="1405855" y="573096"/>
          <a:ext cx="2962574" cy="91440"/>
        </a:xfrm>
        <a:custGeom>
          <a:avLst/>
          <a:gdLst/>
          <a:ahLst/>
          <a:cxnLst/>
          <a:rect l="0" t="0" r="0" b="0"/>
          <a:pathLst>
            <a:path>
              <a:moveTo>
                <a:pt x="2962574" y="82955"/>
              </a:moveTo>
              <a:lnTo>
                <a:pt x="0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C617F8-CF08-4ADF-B2B2-80C0F1B36E28}">
      <dsp:nvSpPr>
        <dsp:cNvPr id="0" name=""/>
        <dsp:cNvSpPr/>
      </dsp:nvSpPr>
      <dsp:spPr>
        <a:xfrm>
          <a:off x="2986288" y="-142803"/>
          <a:ext cx="2764281" cy="7988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2469A9-0A43-49CC-9683-81007C002B95}">
      <dsp:nvSpPr>
        <dsp:cNvPr id="0" name=""/>
        <dsp:cNvSpPr/>
      </dsp:nvSpPr>
      <dsp:spPr>
        <a:xfrm>
          <a:off x="3136608" y="0"/>
          <a:ext cx="2764281" cy="7988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Дійсні числа, </a:t>
          </a:r>
          <a:r>
            <a:rPr lang="en-US" sz="1800" kern="1200" dirty="0" smtClean="0"/>
            <a:t>R</a:t>
          </a:r>
          <a:r>
            <a:rPr lang="uk-UA" sz="1800" kern="1200" dirty="0" smtClean="0"/>
            <a:t> </a:t>
          </a:r>
          <a:endParaRPr lang="uk-UA" sz="1800" kern="1200" dirty="0"/>
        </a:p>
      </dsp:txBody>
      <dsp:txXfrm>
        <a:off x="3160006" y="23398"/>
        <a:ext cx="2717485" cy="752060"/>
      </dsp:txXfrm>
    </dsp:sp>
    <dsp:sp modelId="{88D30B03-D959-4BE9-B9BC-E849790E607F}">
      <dsp:nvSpPr>
        <dsp:cNvPr id="0" name=""/>
        <dsp:cNvSpPr/>
      </dsp:nvSpPr>
      <dsp:spPr>
        <a:xfrm>
          <a:off x="372412" y="618816"/>
          <a:ext cx="2066886" cy="6807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C0C2C2-3CD0-41A0-9A54-91FEDF4DF1B9}">
      <dsp:nvSpPr>
        <dsp:cNvPr id="0" name=""/>
        <dsp:cNvSpPr/>
      </dsp:nvSpPr>
      <dsp:spPr>
        <a:xfrm>
          <a:off x="522731" y="761620"/>
          <a:ext cx="2066886" cy="6807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Раціональні числа</a:t>
          </a:r>
          <a:r>
            <a:rPr lang="en-US" sz="1800" kern="1200" dirty="0" smtClean="0"/>
            <a:t>Q</a:t>
          </a:r>
          <a:endParaRPr lang="uk-UA" sz="1800" kern="1200" dirty="0"/>
        </a:p>
      </dsp:txBody>
      <dsp:txXfrm>
        <a:off x="542670" y="781559"/>
        <a:ext cx="2027008" cy="640898"/>
      </dsp:txXfrm>
    </dsp:sp>
    <dsp:sp modelId="{EAC23BBF-A895-49FA-B36D-49C24C3A0E7A}">
      <dsp:nvSpPr>
        <dsp:cNvPr id="0" name=""/>
        <dsp:cNvSpPr/>
      </dsp:nvSpPr>
      <dsp:spPr>
        <a:xfrm>
          <a:off x="278311" y="2000338"/>
          <a:ext cx="1781821" cy="7120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09ECF3-64A1-4E77-83E9-B0A7010E6ECA}">
      <dsp:nvSpPr>
        <dsp:cNvPr id="0" name=""/>
        <dsp:cNvSpPr/>
      </dsp:nvSpPr>
      <dsp:spPr>
        <a:xfrm>
          <a:off x="428630" y="2143141"/>
          <a:ext cx="1781821" cy="7120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Цілі числа, </a:t>
          </a:r>
          <a:r>
            <a:rPr lang="en-US" sz="1800" kern="1200" dirty="0" smtClean="0"/>
            <a:t>Z</a:t>
          </a:r>
          <a:endParaRPr lang="uk-UA" sz="1800" kern="1200" dirty="0"/>
        </a:p>
      </dsp:txBody>
      <dsp:txXfrm>
        <a:off x="449487" y="2163998"/>
        <a:ext cx="1740107" cy="670383"/>
      </dsp:txXfrm>
    </dsp:sp>
    <dsp:sp modelId="{F0A60705-0C94-45AB-89E0-E4FE85FF16F7}">
      <dsp:nvSpPr>
        <dsp:cNvPr id="0" name=""/>
        <dsp:cNvSpPr/>
      </dsp:nvSpPr>
      <dsp:spPr>
        <a:xfrm>
          <a:off x="71432" y="3714777"/>
          <a:ext cx="2232992" cy="7050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5CA6A8-5E60-468A-A91C-7CF434309006}">
      <dsp:nvSpPr>
        <dsp:cNvPr id="0" name=""/>
        <dsp:cNvSpPr/>
      </dsp:nvSpPr>
      <dsp:spPr>
        <a:xfrm>
          <a:off x="221752" y="3857581"/>
          <a:ext cx="2232992" cy="7050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Натуральні числа, </a:t>
          </a:r>
          <a:r>
            <a:rPr lang="en-US" sz="1800" kern="1200" dirty="0" smtClean="0"/>
            <a:t>N</a:t>
          </a:r>
          <a:endParaRPr lang="uk-UA" sz="1800" kern="1200" dirty="0"/>
        </a:p>
      </dsp:txBody>
      <dsp:txXfrm>
        <a:off x="242403" y="3878232"/>
        <a:ext cx="2191690" cy="663768"/>
      </dsp:txXfrm>
    </dsp:sp>
    <dsp:sp modelId="{B2192049-5F37-4272-9EA7-1936A7C6C8AB}">
      <dsp:nvSpPr>
        <dsp:cNvPr id="0" name=""/>
        <dsp:cNvSpPr/>
      </dsp:nvSpPr>
      <dsp:spPr>
        <a:xfrm>
          <a:off x="2850071" y="3571973"/>
          <a:ext cx="1583854" cy="8103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E8C8CB-002F-4E51-9168-A7AE39D934F2}">
      <dsp:nvSpPr>
        <dsp:cNvPr id="0" name=""/>
        <dsp:cNvSpPr/>
      </dsp:nvSpPr>
      <dsp:spPr>
        <a:xfrm>
          <a:off x="3000391" y="3714777"/>
          <a:ext cx="1583854" cy="8103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Число 0</a:t>
          </a:r>
          <a:endParaRPr lang="uk-UA" sz="1800" kern="1200" dirty="0"/>
        </a:p>
      </dsp:txBody>
      <dsp:txXfrm>
        <a:off x="3024125" y="3738511"/>
        <a:ext cx="1536386" cy="762874"/>
      </dsp:txXfrm>
    </dsp:sp>
    <dsp:sp modelId="{247F4F1A-3196-4155-89DF-969E870543DE}">
      <dsp:nvSpPr>
        <dsp:cNvPr id="0" name=""/>
        <dsp:cNvSpPr/>
      </dsp:nvSpPr>
      <dsp:spPr>
        <a:xfrm>
          <a:off x="4993222" y="3286218"/>
          <a:ext cx="2428429" cy="8516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CB453E-F97A-4FE8-BD88-9F397B7B95EC}">
      <dsp:nvSpPr>
        <dsp:cNvPr id="0" name=""/>
        <dsp:cNvSpPr/>
      </dsp:nvSpPr>
      <dsp:spPr>
        <a:xfrm>
          <a:off x="5143542" y="3429022"/>
          <a:ext cx="2428429" cy="8516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Цілі від'ємні числа</a:t>
          </a:r>
          <a:endParaRPr lang="uk-UA" sz="1800" kern="1200" dirty="0"/>
        </a:p>
      </dsp:txBody>
      <dsp:txXfrm>
        <a:off x="5168486" y="3453966"/>
        <a:ext cx="2378541" cy="801775"/>
      </dsp:txXfrm>
    </dsp:sp>
    <dsp:sp modelId="{B1ABE935-D118-464A-BFF4-87ACD30C33B4}">
      <dsp:nvSpPr>
        <dsp:cNvPr id="0" name=""/>
        <dsp:cNvSpPr/>
      </dsp:nvSpPr>
      <dsp:spPr>
        <a:xfrm>
          <a:off x="3921641" y="2000338"/>
          <a:ext cx="1990624" cy="6316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EFB943-F368-4B60-9176-486CF0406E2C}">
      <dsp:nvSpPr>
        <dsp:cNvPr id="0" name=""/>
        <dsp:cNvSpPr/>
      </dsp:nvSpPr>
      <dsp:spPr>
        <a:xfrm>
          <a:off x="4071961" y="2143141"/>
          <a:ext cx="1990624" cy="6316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Дробові числа</a:t>
          </a:r>
          <a:endParaRPr lang="uk-UA" sz="1800" kern="1200" dirty="0"/>
        </a:p>
      </dsp:txBody>
      <dsp:txXfrm>
        <a:off x="4090461" y="2161641"/>
        <a:ext cx="1953624" cy="594653"/>
      </dsp:txXfrm>
    </dsp:sp>
    <dsp:sp modelId="{E09CC9D5-06AC-4975-8E53-2E49482C18A1}">
      <dsp:nvSpPr>
        <dsp:cNvPr id="0" name=""/>
        <dsp:cNvSpPr/>
      </dsp:nvSpPr>
      <dsp:spPr>
        <a:xfrm>
          <a:off x="5636152" y="857330"/>
          <a:ext cx="2225376" cy="6697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7AED60-CC11-4030-BBD9-663C3A14F4DF}">
      <dsp:nvSpPr>
        <dsp:cNvPr id="0" name=""/>
        <dsp:cNvSpPr/>
      </dsp:nvSpPr>
      <dsp:spPr>
        <a:xfrm>
          <a:off x="5786472" y="1000134"/>
          <a:ext cx="2225376" cy="6697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Ірраціональні числа</a:t>
          </a:r>
          <a:endParaRPr lang="uk-UA" sz="1800" kern="1200" dirty="0"/>
        </a:p>
      </dsp:txBody>
      <dsp:txXfrm>
        <a:off x="5806087" y="1019749"/>
        <a:ext cx="2186146" cy="6304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F788-18E6-4310-A3FD-C280EAD9D506}" type="datetimeFigureOut">
              <a:rPr lang="uk-UA" smtClean="0"/>
              <a:t>29.04.2022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294E0-4D39-4CCD-922E-0E784D596B8C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F788-18E6-4310-A3FD-C280EAD9D506}" type="datetimeFigureOut">
              <a:rPr lang="uk-UA" smtClean="0"/>
              <a:t>29.04.2022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294E0-4D39-4CCD-922E-0E784D596B8C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F788-18E6-4310-A3FD-C280EAD9D506}" type="datetimeFigureOut">
              <a:rPr lang="uk-UA" smtClean="0"/>
              <a:t>29.04.2022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294E0-4D39-4CCD-922E-0E784D596B8C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F788-18E6-4310-A3FD-C280EAD9D506}" type="datetimeFigureOut">
              <a:rPr lang="uk-UA" smtClean="0"/>
              <a:t>29.04.2022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294E0-4D39-4CCD-922E-0E784D596B8C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F788-18E6-4310-A3FD-C280EAD9D506}" type="datetimeFigureOut">
              <a:rPr lang="uk-UA" smtClean="0"/>
              <a:t>29.04.2022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294E0-4D39-4CCD-922E-0E784D596B8C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F788-18E6-4310-A3FD-C280EAD9D506}" type="datetimeFigureOut">
              <a:rPr lang="uk-UA" smtClean="0"/>
              <a:t>29.04.2022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294E0-4D39-4CCD-922E-0E784D596B8C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F788-18E6-4310-A3FD-C280EAD9D506}" type="datetimeFigureOut">
              <a:rPr lang="uk-UA" smtClean="0"/>
              <a:t>29.04.2022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294E0-4D39-4CCD-922E-0E784D596B8C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F788-18E6-4310-A3FD-C280EAD9D506}" type="datetimeFigureOut">
              <a:rPr lang="uk-UA" smtClean="0"/>
              <a:t>29.04.2022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294E0-4D39-4CCD-922E-0E784D596B8C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F788-18E6-4310-A3FD-C280EAD9D506}" type="datetimeFigureOut">
              <a:rPr lang="uk-UA" smtClean="0"/>
              <a:t>29.04.2022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294E0-4D39-4CCD-922E-0E784D596B8C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F788-18E6-4310-A3FD-C280EAD9D506}" type="datetimeFigureOut">
              <a:rPr lang="uk-UA" smtClean="0"/>
              <a:t>29.04.2022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294E0-4D39-4CCD-922E-0E784D596B8C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F788-18E6-4310-A3FD-C280EAD9D506}" type="datetimeFigureOut">
              <a:rPr lang="uk-UA" smtClean="0"/>
              <a:t>29.04.2022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294E0-4D39-4CCD-922E-0E784D596B8C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DF788-18E6-4310-A3FD-C280EAD9D506}" type="datetimeFigureOut">
              <a:rPr lang="uk-UA" smtClean="0"/>
              <a:t>29.04.2022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294E0-4D39-4CCD-922E-0E784D596B8C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5644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162" y="-29688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214810" y="1142984"/>
            <a:ext cx="45720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solidFill>
                  <a:srgbClr val="00B050"/>
                </a:solidFill>
                <a:latin typeface="Cambria" pitchFamily="18" charset="0"/>
              </a:rPr>
              <a:t>Повторення числових функцій </a:t>
            </a:r>
            <a:r>
              <a:rPr lang="uk-UA" sz="4000" b="1" dirty="0">
                <a:solidFill>
                  <a:srgbClr val="00B050"/>
                </a:solidFill>
                <a:latin typeface="Cambria" pitchFamily="18" charset="0"/>
              </a:rPr>
              <a:t>та їх </a:t>
            </a:r>
            <a:r>
              <a:rPr lang="uk-UA" sz="4000" b="1" dirty="0" smtClean="0">
                <a:solidFill>
                  <a:srgbClr val="00B050"/>
                </a:solidFill>
                <a:latin typeface="Cambria" pitchFamily="18" charset="0"/>
              </a:rPr>
              <a:t>властивостей. </a:t>
            </a:r>
            <a:endParaRPr lang="uk-UA" sz="4000" b="1" dirty="0">
              <a:solidFill>
                <a:srgbClr val="00B050"/>
              </a:solidFill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5733256"/>
            <a:ext cx="5500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70C0"/>
                </a:solidFill>
                <a:latin typeface="Cambria" pitchFamily="18" charset="0"/>
              </a:rPr>
              <a:t>Алгебра 10 клас 05.05.2022р</a:t>
            </a:r>
            <a:r>
              <a:rPr lang="uk-UA" sz="2400" b="1" dirty="0" smtClean="0">
                <a:latin typeface="Cambria" pitchFamily="18" charset="0"/>
              </a:rPr>
              <a:t>.</a:t>
            </a:r>
            <a:endParaRPr lang="uk-UA" sz="2400" b="1" dirty="0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4862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57232"/>
            <a:ext cx="892971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2103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0042"/>
            <a:ext cx="8705875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9055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1480"/>
            <a:ext cx="9144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70C0"/>
                </a:solidFill>
              </a:rPr>
              <a:t>Домашнє </a:t>
            </a:r>
            <a:r>
              <a:rPr lang="uk-UA" dirty="0" smtClean="0">
                <a:solidFill>
                  <a:srgbClr val="0070C0"/>
                </a:solidFill>
              </a:rPr>
              <a:t>завдання</a:t>
            </a:r>
            <a:br>
              <a:rPr lang="uk-UA" dirty="0" smtClean="0">
                <a:solidFill>
                  <a:srgbClr val="0070C0"/>
                </a:solidFill>
              </a:rPr>
            </a:br>
            <a:r>
              <a:rPr lang="uk-UA" sz="3600" dirty="0" smtClean="0"/>
              <a:t>повторити параграф 1</a:t>
            </a:r>
            <a:endParaRPr lang="uk-UA" sz="36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44" y="1314515"/>
            <a:ext cx="914400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 со стрелкой вниз 3"/>
          <p:cNvSpPr/>
          <p:nvPr/>
        </p:nvSpPr>
        <p:spPr>
          <a:xfrm>
            <a:off x="0" y="0"/>
            <a:ext cx="9144000" cy="1071546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latin typeface="Cambria" pitchFamily="18" charset="0"/>
              </a:rPr>
              <a:t>Пригадаємо!</a:t>
            </a:r>
            <a:endParaRPr lang="uk-UA" sz="3200" b="1" dirty="0">
              <a:latin typeface="Cambria" pitchFamily="18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500034" y="1714488"/>
          <a:ext cx="8286808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928794" y="1142984"/>
            <a:ext cx="5286412" cy="4286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latin typeface="Cambria" pitchFamily="18" charset="0"/>
              </a:rPr>
              <a:t>Числові множини</a:t>
            </a:r>
            <a:endParaRPr lang="uk-UA" sz="32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0"/>
            <a:ext cx="8191213" cy="57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714356"/>
            <a:ext cx="8934450" cy="39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785794"/>
            <a:ext cx="9020175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57422" y="4357694"/>
            <a:ext cx="364807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0" y="4286256"/>
            <a:ext cx="335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atin typeface="Cambria" pitchFamily="18" charset="0"/>
              </a:rPr>
              <a:t>Наприклад:</a:t>
            </a:r>
            <a:endParaRPr lang="uk-UA" sz="2800" b="1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85728"/>
            <a:ext cx="5366620" cy="509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3825" y="1214422"/>
            <a:ext cx="9020175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91440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4422"/>
            <a:ext cx="8920193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071678"/>
            <a:ext cx="61531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2643182"/>
            <a:ext cx="485775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914400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6225" y="1428736"/>
            <a:ext cx="88677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786058"/>
            <a:ext cx="71532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85725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85860"/>
            <a:ext cx="7324725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1021</TotalTime>
  <Words>44</Words>
  <Application>Microsoft Office PowerPoint</Application>
  <PresentationFormat>Екран (4:3)</PresentationFormat>
  <Paragraphs>14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Cambria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Домашнє завдання повторити параграф 1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Владелец</dc:creator>
  <cp:lastModifiedBy>RePack by Diakov</cp:lastModifiedBy>
  <cp:revision>3</cp:revision>
  <dcterms:created xsi:type="dcterms:W3CDTF">2021-08-16T13:35:08Z</dcterms:created>
  <dcterms:modified xsi:type="dcterms:W3CDTF">2022-04-29T17:42:54Z</dcterms:modified>
</cp:coreProperties>
</file>