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2" r:id="rId5"/>
    <p:sldId id="264" r:id="rId6"/>
    <p:sldId id="268" r:id="rId7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47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5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5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4" Type="http://schemas.openxmlformats.org/officeDocument/2006/relationships/image" Target="../media/image1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0F2AB-BC8F-4BC3-B766-318497587977}" type="datetimeFigureOut">
              <a:rPr lang="uk-UA" smtClean="0"/>
              <a:pPr/>
              <a:t>23.11.2021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6A791-15B8-4FF9-B27E-55A989DBC686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0F2AB-BC8F-4BC3-B766-318497587977}" type="datetimeFigureOut">
              <a:rPr lang="uk-UA" smtClean="0"/>
              <a:pPr/>
              <a:t>23.11.2021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6A791-15B8-4FF9-B27E-55A989DBC686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0F2AB-BC8F-4BC3-B766-318497587977}" type="datetimeFigureOut">
              <a:rPr lang="uk-UA" smtClean="0"/>
              <a:pPr/>
              <a:t>23.11.2021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6A791-15B8-4FF9-B27E-55A989DBC686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0F2AB-BC8F-4BC3-B766-318497587977}" type="datetimeFigureOut">
              <a:rPr lang="uk-UA" smtClean="0"/>
              <a:pPr/>
              <a:t>23.11.2021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6A791-15B8-4FF9-B27E-55A989DBC686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0F2AB-BC8F-4BC3-B766-318497587977}" type="datetimeFigureOut">
              <a:rPr lang="uk-UA" smtClean="0"/>
              <a:pPr/>
              <a:t>23.11.2021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6A791-15B8-4FF9-B27E-55A989DBC686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0F2AB-BC8F-4BC3-B766-318497587977}" type="datetimeFigureOut">
              <a:rPr lang="uk-UA" smtClean="0"/>
              <a:pPr/>
              <a:t>23.11.2021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6A791-15B8-4FF9-B27E-55A989DBC686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0F2AB-BC8F-4BC3-B766-318497587977}" type="datetimeFigureOut">
              <a:rPr lang="uk-UA" smtClean="0"/>
              <a:pPr/>
              <a:t>23.11.2021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6A791-15B8-4FF9-B27E-55A989DBC686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0F2AB-BC8F-4BC3-B766-318497587977}" type="datetimeFigureOut">
              <a:rPr lang="uk-UA" smtClean="0"/>
              <a:pPr/>
              <a:t>23.11.2021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6A791-15B8-4FF9-B27E-55A989DBC686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0F2AB-BC8F-4BC3-B766-318497587977}" type="datetimeFigureOut">
              <a:rPr lang="uk-UA" smtClean="0"/>
              <a:pPr/>
              <a:t>23.11.2021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6A791-15B8-4FF9-B27E-55A989DBC686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0F2AB-BC8F-4BC3-B766-318497587977}" type="datetimeFigureOut">
              <a:rPr lang="uk-UA" smtClean="0"/>
              <a:pPr/>
              <a:t>23.11.2021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6A791-15B8-4FF9-B27E-55A989DBC686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0F2AB-BC8F-4BC3-B766-318497587977}" type="datetimeFigureOut">
              <a:rPr lang="uk-UA" smtClean="0"/>
              <a:pPr/>
              <a:t>23.11.2021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6A791-15B8-4FF9-B27E-55A989DBC686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>
                <a:lumMod val="95000"/>
              </a:schemeClr>
            </a:gs>
            <a:gs pos="39999">
              <a:schemeClr val="tx1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40F2AB-BC8F-4BC3-B766-318497587977}" type="datetimeFigureOut">
              <a:rPr lang="uk-UA" smtClean="0"/>
              <a:pPr/>
              <a:t>23.11.2021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C6A791-15B8-4FF9-B27E-55A989DBC686}" type="slidenum">
              <a:rPr lang="uk-UA" smtClean="0"/>
              <a:pPr/>
              <a:t>‹№›</a:t>
            </a:fld>
            <a:endParaRPr lang="uk-U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image" Target="../media/image1.png"/><Relationship Id="rId7" Type="http://schemas.openxmlformats.org/officeDocument/2006/relationships/oleObject" Target="../embeddings/oleObject2.bin"/><Relationship Id="rId12" Type="http://schemas.openxmlformats.org/officeDocument/2006/relationships/image" Target="../media/image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4.bin"/><Relationship Id="rId5" Type="http://schemas.openxmlformats.org/officeDocument/2006/relationships/oleObject" Target="../embeddings/oleObject1.bin"/><Relationship Id="rId10" Type="http://schemas.openxmlformats.org/officeDocument/2006/relationships/image" Target="../media/image4.wmf"/><Relationship Id="rId4" Type="http://schemas.openxmlformats.org/officeDocument/2006/relationships/image" Target="../media/image6.jpeg"/><Relationship Id="rId9" Type="http://schemas.openxmlformats.org/officeDocument/2006/relationships/oleObject" Target="../embeddings/oleObject3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13" Type="http://schemas.openxmlformats.org/officeDocument/2006/relationships/image" Target="../media/image10.wmf"/><Relationship Id="rId3" Type="http://schemas.openxmlformats.org/officeDocument/2006/relationships/image" Target="../media/image1.png"/><Relationship Id="rId7" Type="http://schemas.openxmlformats.org/officeDocument/2006/relationships/image" Target="../media/image7.wmf"/><Relationship Id="rId12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11" Type="http://schemas.openxmlformats.org/officeDocument/2006/relationships/image" Target="../media/image9.wmf"/><Relationship Id="rId5" Type="http://schemas.openxmlformats.org/officeDocument/2006/relationships/image" Target="../media/image5.wmf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5.bin"/><Relationship Id="rId9" Type="http://schemas.openxmlformats.org/officeDocument/2006/relationships/image" Target="../media/image8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13" Type="http://schemas.openxmlformats.org/officeDocument/2006/relationships/image" Target="../media/image14.wmf"/><Relationship Id="rId3" Type="http://schemas.openxmlformats.org/officeDocument/2006/relationships/image" Target="../media/image1.png"/><Relationship Id="rId7" Type="http://schemas.openxmlformats.org/officeDocument/2006/relationships/image" Target="../media/image11.wmf"/><Relationship Id="rId12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1.bin"/><Relationship Id="rId11" Type="http://schemas.openxmlformats.org/officeDocument/2006/relationships/image" Target="../media/image13.wmf"/><Relationship Id="rId5" Type="http://schemas.openxmlformats.org/officeDocument/2006/relationships/image" Target="../media/image5.wmf"/><Relationship Id="rId10" Type="http://schemas.openxmlformats.org/officeDocument/2006/relationships/oleObject" Target="../embeddings/oleObject13.bin"/><Relationship Id="rId4" Type="http://schemas.openxmlformats.org/officeDocument/2006/relationships/oleObject" Target="../embeddings/oleObject10.bin"/><Relationship Id="rId9" Type="http://schemas.openxmlformats.org/officeDocument/2006/relationships/image" Target="../media/image12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6.wmf"/><Relationship Id="rId11" Type="http://schemas.openxmlformats.org/officeDocument/2006/relationships/image" Target="../media/image1.png"/><Relationship Id="rId5" Type="http://schemas.openxmlformats.org/officeDocument/2006/relationships/oleObject" Target="../embeddings/oleObject16.bin"/><Relationship Id="rId10" Type="http://schemas.openxmlformats.org/officeDocument/2006/relationships/image" Target="../media/image18.wmf"/><Relationship Id="rId4" Type="http://schemas.openxmlformats.org/officeDocument/2006/relationships/image" Target="../media/image15.wmf"/><Relationship Id="rId9" Type="http://schemas.openxmlformats.org/officeDocument/2006/relationships/oleObject" Target="../embeddings/oleObject18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8600" y="0"/>
            <a:ext cx="11011342" cy="68815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671273" y="1428736"/>
            <a:ext cx="7851637" cy="486287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Основні</a:t>
            </a:r>
            <a:r>
              <a:rPr lang="ru-RU" sz="54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4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співвідношення</a:t>
            </a:r>
            <a:r>
              <a:rPr lang="ru-RU" sz="54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4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54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sz="54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4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тригонометричними</a:t>
            </a:r>
            <a:r>
              <a:rPr lang="ru-RU" sz="54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4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54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функціями</a:t>
            </a:r>
            <a:r>
              <a:rPr lang="ru-RU" sz="54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одного й того</a:t>
            </a:r>
            <a:br>
              <a:rPr lang="ru-RU" sz="54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54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самого </a:t>
            </a:r>
            <a:r>
              <a:rPr lang="ru-RU" sz="54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аргументу</a:t>
            </a:r>
          </a:p>
          <a:p>
            <a:pPr algn="ctr"/>
            <a:r>
              <a:rPr lang="ru-RU" sz="54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40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Алгебра 10 </a:t>
            </a:r>
            <a:r>
              <a:rPr lang="ru-RU" sz="40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клас</a:t>
            </a:r>
            <a:r>
              <a:rPr lang="ru-RU" sz="40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25.11.2021</a:t>
            </a:r>
            <a:endParaRPr lang="ru-RU" sz="4000" i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863" b="91033"/>
          <a:stretch/>
        </p:blipFill>
        <p:spPr bwMode="auto">
          <a:xfrm>
            <a:off x="1" y="1"/>
            <a:ext cx="9143999" cy="5386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3819" r="19989" b="-3199"/>
          <a:stretch/>
        </p:blipFill>
        <p:spPr bwMode="auto">
          <a:xfrm>
            <a:off x="1" y="6472227"/>
            <a:ext cx="9144000" cy="6699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Рисунок 1" descr="одиничне коло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707904" y="1686270"/>
            <a:ext cx="5255592" cy="446070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57158" y="732163"/>
            <a:ext cx="81439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Координати будь-якої точки </a:t>
            </a:r>
            <a:r>
              <a:rPr lang="en-US" sz="28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uk-UA" sz="28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b="1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x;y</a:t>
            </a:r>
            <a:r>
              <a:rPr lang="en-US" sz="28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uk-UA" sz="28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одиничного кола задовольняють рівняння </a:t>
            </a:r>
            <a:endParaRPr lang="uk-UA" sz="28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0437675"/>
              </p:ext>
            </p:extLst>
          </p:nvPr>
        </p:nvGraphicFramePr>
        <p:xfrm>
          <a:off x="2987824" y="1844824"/>
          <a:ext cx="2138481" cy="6429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9" name="Equation" r:id="rId5" imgW="685800" imgH="228600" progId="Equation.3">
                  <p:embed/>
                </p:oleObj>
              </mc:Choice>
              <mc:Fallback>
                <p:oleObj name="Equation" r:id="rId5" imgW="68580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824" y="1844824"/>
                        <a:ext cx="2138481" cy="64294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5869035"/>
              </p:ext>
            </p:extLst>
          </p:nvPr>
        </p:nvGraphicFramePr>
        <p:xfrm>
          <a:off x="357158" y="2492896"/>
          <a:ext cx="2428311" cy="5683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0" name="Equation" r:id="rId7" imgW="596880" imgH="139680" progId="Equation.3">
                  <p:embed/>
                </p:oleObj>
              </mc:Choice>
              <mc:Fallback>
                <p:oleObj name="Equation" r:id="rId7" imgW="596880" imgH="1396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158" y="2492896"/>
                        <a:ext cx="2428311" cy="56832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6960531"/>
              </p:ext>
            </p:extLst>
          </p:nvPr>
        </p:nvGraphicFramePr>
        <p:xfrm>
          <a:off x="251520" y="3068960"/>
          <a:ext cx="2688667" cy="8572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1" name="Equation" r:id="rId9" imgW="583920" imgH="203040" progId="Equation.3">
                  <p:embed/>
                </p:oleObj>
              </mc:Choice>
              <mc:Fallback>
                <p:oleObj name="Equation" r:id="rId9" imgW="583920" imgH="2030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3068960"/>
                        <a:ext cx="2688667" cy="85725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4619272"/>
              </p:ext>
            </p:extLst>
          </p:nvPr>
        </p:nvGraphicFramePr>
        <p:xfrm>
          <a:off x="107504" y="4941168"/>
          <a:ext cx="4759549" cy="9016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2" name="Equation" r:id="rId11" imgW="1143000" imgH="203040" progId="Equation.3">
                  <p:embed/>
                </p:oleObj>
              </mc:Choice>
              <mc:Fallback>
                <p:oleObj name="Equation" r:id="rId11" imgW="1143000" imgH="2030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504" y="4941168"/>
                        <a:ext cx="4759549" cy="90162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7734" y="6446"/>
            <a:ext cx="9191734" cy="6851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79512" y="188640"/>
            <a:ext cx="8784976" cy="6480720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95000"/>
                </a:schemeClr>
              </a:gs>
              <a:gs pos="50000">
                <a:schemeClr val="tx1"/>
              </a:gs>
              <a:gs pos="100000">
                <a:schemeClr val="tx1">
                  <a:lumMod val="95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2357422" y="1500174"/>
          <a:ext cx="4759325" cy="846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1" name="Equation" r:id="rId4" imgW="1143000" imgH="203040" progId="Equation.3">
                  <p:embed/>
                </p:oleObj>
              </mc:Choice>
              <mc:Fallback>
                <p:oleObj name="Equation" r:id="rId4" imgW="1143000" imgH="203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7422" y="1500174"/>
                        <a:ext cx="4759325" cy="846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00034" y="2428869"/>
            <a:ext cx="837195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Використовуючи цю тотожність, знайдіть залежність між тангенсом і косинусом. </a:t>
            </a:r>
          </a:p>
          <a:p>
            <a:r>
              <a:rPr lang="uk-UA" sz="28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Для цього обидві частини тотожності поділіть на                   (              ).</a:t>
            </a:r>
            <a:endParaRPr lang="uk-UA" sz="28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44000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44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Основна </a:t>
            </a:r>
          </a:p>
          <a:p>
            <a:pPr algn="ctr"/>
            <a:r>
              <a:rPr lang="uk-UA" sz="44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тригонометрична   тотожність</a:t>
            </a:r>
            <a:endParaRPr lang="uk-UA" sz="4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1142976" y="3643314"/>
          <a:ext cx="1283896" cy="5715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2" name="Equation" r:id="rId6" imgW="444240" imgH="203040" progId="Equation.3">
                  <p:embed/>
                </p:oleObj>
              </mc:Choice>
              <mc:Fallback>
                <p:oleObj name="Equation" r:id="rId6" imgW="444240" imgH="203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2976" y="3643314"/>
                        <a:ext cx="1283896" cy="5715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2714612" y="3786190"/>
          <a:ext cx="1316383" cy="3921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3" name="Equation" r:id="rId8" imgW="596880" imgH="177480" progId="Equation.3">
                  <p:embed/>
                </p:oleObj>
              </mc:Choice>
              <mc:Fallback>
                <p:oleObj name="Equation" r:id="rId8" imgW="596880" imgH="1774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4612" y="3786190"/>
                        <a:ext cx="1316383" cy="39211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71473" y="4429132"/>
            <a:ext cx="69294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Отримаємо:                                                 ;</a:t>
            </a:r>
            <a:endParaRPr lang="uk-UA" sz="28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/>
        </p:nvGraphicFramePr>
        <p:xfrm>
          <a:off x="2786050" y="4143380"/>
          <a:ext cx="4293485" cy="11334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4" name="Equation" r:id="rId10" imgW="1587240" imgH="419040" progId="Equation.3">
                  <p:embed/>
                </p:oleObj>
              </mc:Choice>
              <mc:Fallback>
                <p:oleObj name="Equation" r:id="rId10" imgW="1587240" imgH="4190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86050" y="4143380"/>
                        <a:ext cx="4293485" cy="11334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500562" y="321468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uk-UA"/>
          </a:p>
        </p:txBody>
      </p:sp>
      <p:graphicFrame>
        <p:nvGraphicFramePr>
          <p:cNvPr id="10" name="Объект 9"/>
          <p:cNvGraphicFramePr>
            <a:graphicFrameLocks noChangeAspect="1"/>
          </p:cNvGraphicFramePr>
          <p:nvPr/>
        </p:nvGraphicFramePr>
        <p:xfrm>
          <a:off x="3571868" y="5429264"/>
          <a:ext cx="3357586" cy="11938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5" name="Equation" r:id="rId12" imgW="1130040" imgH="393480" progId="Equation.3">
                  <p:embed/>
                </p:oleObj>
              </mc:Choice>
              <mc:Fallback>
                <p:oleObj name="Equation" r:id="rId12" imgW="1130040" imgH="3934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1868" y="5429264"/>
                        <a:ext cx="3357586" cy="119380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8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863" b="91033"/>
          <a:stretch/>
        </p:blipFill>
        <p:spPr bwMode="auto">
          <a:xfrm>
            <a:off x="1" y="1"/>
            <a:ext cx="9143999" cy="5386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7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3819" r="19989" b="-3199"/>
          <a:stretch/>
        </p:blipFill>
        <p:spPr bwMode="auto">
          <a:xfrm>
            <a:off x="1" y="6472227"/>
            <a:ext cx="9144000" cy="6699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2357422" y="1500174"/>
          <a:ext cx="4759325" cy="846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4" name="Equation" r:id="rId4" imgW="1143000" imgH="203040" progId="Equation.3">
                  <p:embed/>
                </p:oleObj>
              </mc:Choice>
              <mc:Fallback>
                <p:oleObj name="Equation" r:id="rId4" imgW="1143000" imgH="2030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7422" y="1500174"/>
                        <a:ext cx="4759325" cy="846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00034" y="2428869"/>
            <a:ext cx="837195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Використовуючи цю тотожність, знайдіть залежність між котангенсом і синусом. </a:t>
            </a:r>
          </a:p>
          <a:p>
            <a:r>
              <a:rPr lang="uk-UA" sz="28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Для цього обидві частини тотожності поділіть на                   (              ).</a:t>
            </a:r>
            <a:endParaRPr lang="uk-UA" sz="28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-9691" y="269310"/>
            <a:ext cx="9144000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44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Основна </a:t>
            </a:r>
          </a:p>
          <a:p>
            <a:pPr algn="ctr"/>
            <a:r>
              <a:rPr lang="uk-UA" sz="44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тригонометрична   тотожність</a:t>
            </a:r>
            <a:endParaRPr lang="uk-UA" sz="4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1179513" y="3643313"/>
          <a:ext cx="1211262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5" name="Equation" r:id="rId6" imgW="419040" imgH="203040" progId="Equation.3">
                  <p:embed/>
                </p:oleObj>
              </mc:Choice>
              <mc:Fallback>
                <p:oleObj name="Equation" r:id="rId6" imgW="419040" imgH="2030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9513" y="3643313"/>
                        <a:ext cx="1211262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2728913" y="3786188"/>
          <a:ext cx="1287462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6" name="Equation" r:id="rId8" imgW="583920" imgH="177480" progId="Equation.3">
                  <p:embed/>
                </p:oleObj>
              </mc:Choice>
              <mc:Fallback>
                <p:oleObj name="Equation" r:id="rId8" imgW="583920" imgH="1774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28913" y="3786188"/>
                        <a:ext cx="1287462" cy="392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71473" y="4429132"/>
            <a:ext cx="69294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Отримаємо:                                                 ;</a:t>
            </a:r>
            <a:endParaRPr lang="uk-UA" sz="28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/>
        </p:nvGraphicFramePr>
        <p:xfrm>
          <a:off x="2854325" y="4143375"/>
          <a:ext cx="4156075" cy="1133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7" name="Equation" r:id="rId10" imgW="1536480" imgH="419040" progId="Equation.3">
                  <p:embed/>
                </p:oleObj>
              </mc:Choice>
              <mc:Fallback>
                <p:oleObj name="Equation" r:id="rId10" imgW="1536480" imgH="4190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4325" y="4143375"/>
                        <a:ext cx="4156075" cy="1133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500562" y="321468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uk-UA"/>
          </a:p>
        </p:txBody>
      </p:sp>
      <p:graphicFrame>
        <p:nvGraphicFramePr>
          <p:cNvPr id="10" name="Объект 9"/>
          <p:cNvGraphicFramePr>
            <a:graphicFrameLocks noChangeAspect="1"/>
          </p:cNvGraphicFramePr>
          <p:nvPr/>
        </p:nvGraphicFramePr>
        <p:xfrm>
          <a:off x="3516313" y="5429250"/>
          <a:ext cx="3470275" cy="119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8" name="Equation" r:id="rId12" imgW="1168200" imgH="393480" progId="Equation.3">
                  <p:embed/>
                </p:oleObj>
              </mc:Choice>
              <mc:Fallback>
                <p:oleObj name="Equation" r:id="rId12" imgW="1168200" imgH="39348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16313" y="5429250"/>
                        <a:ext cx="3470275" cy="1193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2643174" y="4071942"/>
          <a:ext cx="5559425" cy="1214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2" name="Equation" r:id="rId3" imgW="1803240" imgH="393480" progId="Equation.3">
                  <p:embed/>
                </p:oleObj>
              </mc:Choice>
              <mc:Fallback>
                <p:oleObj name="Equation" r:id="rId3" imgW="1803240" imgH="39348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3174" y="4071942"/>
                        <a:ext cx="5559425" cy="1214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99313" y="1877166"/>
            <a:ext cx="837195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Використовуючи означення цих функцій знайдіть їх добуток.</a:t>
            </a:r>
            <a:endParaRPr lang="uk-UA" sz="28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1473" y="4429132"/>
            <a:ext cx="22860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Отримаємо:                                                 </a:t>
            </a:r>
            <a:endParaRPr lang="uk-UA" sz="28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00562" y="321468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uk-UA"/>
          </a:p>
        </p:txBody>
      </p:sp>
      <p:graphicFrame>
        <p:nvGraphicFramePr>
          <p:cNvPr id="4103" name="Object 2"/>
          <p:cNvGraphicFramePr>
            <a:graphicFrameLocks noChangeAspect="1"/>
          </p:cNvGraphicFramePr>
          <p:nvPr/>
        </p:nvGraphicFramePr>
        <p:xfrm>
          <a:off x="4429124" y="2643182"/>
          <a:ext cx="2740025" cy="1214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3" name="Equation" r:id="rId5" imgW="888840" imgH="393480" progId="Equation.3">
                  <p:embed/>
                </p:oleObj>
              </mc:Choice>
              <mc:Fallback>
                <p:oleObj name="Equation" r:id="rId5" imgW="888840" imgH="3934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9124" y="2643182"/>
                        <a:ext cx="2740025" cy="1214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4" name="Object 2"/>
          <p:cNvGraphicFramePr>
            <a:graphicFrameLocks noChangeAspect="1"/>
          </p:cNvGraphicFramePr>
          <p:nvPr/>
        </p:nvGraphicFramePr>
        <p:xfrm>
          <a:off x="1430338" y="2644775"/>
          <a:ext cx="2544762" cy="1214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4" name="Equation" r:id="rId7" imgW="825480" imgH="393480" progId="Equation.3">
                  <p:embed/>
                </p:oleObj>
              </mc:Choice>
              <mc:Fallback>
                <p:oleObj name="Equation" r:id="rId7" imgW="825480" imgH="39348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0338" y="2644775"/>
                        <a:ext cx="2544762" cy="1214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642911" y="5572140"/>
            <a:ext cx="14287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Отже:                                                 </a:t>
            </a:r>
            <a:endParaRPr lang="uk-UA" sz="28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105" name="Object 2"/>
          <p:cNvGraphicFramePr>
            <a:graphicFrameLocks noChangeAspect="1"/>
          </p:cNvGraphicFramePr>
          <p:nvPr/>
        </p:nvGraphicFramePr>
        <p:xfrm>
          <a:off x="2428860" y="5286388"/>
          <a:ext cx="5405437" cy="1216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5" name="Equation" r:id="rId9" imgW="1752480" imgH="393480" progId="Equation.3">
                  <p:embed/>
                </p:oleObj>
              </mc:Choice>
              <mc:Fallback>
                <p:oleObj name="Equation" r:id="rId9" imgW="1752480" imgH="39348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8860" y="5286388"/>
                        <a:ext cx="5405437" cy="1216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" name="Picture 8"/>
          <p:cNvPicPr>
            <a:picLocks noChangeAspect="1" noChangeArrowheads="1"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863" b="91033"/>
          <a:stretch/>
        </p:blipFill>
        <p:spPr bwMode="auto">
          <a:xfrm>
            <a:off x="1" y="1"/>
            <a:ext cx="9143999" cy="5386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7"/>
          <p:cNvPicPr>
            <a:picLocks noChangeAspect="1" noChangeArrowheads="1"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3819" r="19989" b="-3199"/>
          <a:stretch/>
        </p:blipFill>
        <p:spPr bwMode="auto">
          <a:xfrm>
            <a:off x="1" y="6472227"/>
            <a:ext cx="9144000" cy="6699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-67890" y="430616"/>
            <a:ext cx="9144000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44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Зв’язок між </a:t>
            </a:r>
            <a:br>
              <a:rPr lang="uk-UA" sz="44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uk-UA" sz="44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тангенсом і котангенсом</a:t>
            </a:r>
            <a:endParaRPr lang="uk-UA" sz="4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863" b="91033"/>
          <a:stretch/>
        </p:blipFill>
        <p:spPr bwMode="auto">
          <a:xfrm>
            <a:off x="1" y="1"/>
            <a:ext cx="9143999" cy="5386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7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3819" r="19989" b="-3199"/>
          <a:stretch/>
        </p:blipFill>
        <p:spPr bwMode="auto">
          <a:xfrm>
            <a:off x="1" y="6472227"/>
            <a:ext cx="9144000" cy="6699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uk-UA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Робота з підручником</a:t>
            </a:r>
            <a:endParaRPr lang="uk-UA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uk-UA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Параграф 10 читати, </a:t>
            </a:r>
            <a:r>
              <a:rPr lang="uk-UA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звернути особливу увагу на задачі 1-5</a:t>
            </a:r>
          </a:p>
          <a:p>
            <a:r>
              <a:rPr lang="uk-UA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Виконати №10(1,3,5,7)</a:t>
            </a:r>
          </a:p>
          <a:p>
            <a:endParaRPr lang="uk-UA" b="1" dirty="0">
              <a:ln w="50800"/>
              <a:solidFill>
                <a:schemeClr val="bg1">
                  <a:shade val="50000"/>
                </a:schemeClr>
              </a:solidFill>
            </a:endParaRPr>
          </a:p>
          <a:p>
            <a:r>
              <a:rPr lang="uk-UA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Домашнє завдання :№ 10(4,6,8)</a:t>
            </a:r>
            <a:endParaRPr lang="uk-UA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5749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533</TotalTime>
  <Words>107</Words>
  <Application>Microsoft Office PowerPoint</Application>
  <PresentationFormat>Екран (4:3)</PresentationFormat>
  <Paragraphs>23</Paragraphs>
  <Slides>6</Slides>
  <Notes>0</Notes>
  <HiddenSlides>0</HiddenSlides>
  <MMClips>0</MMClips>
  <ScaleCrop>false</ScaleCrop>
  <HeadingPairs>
    <vt:vector size="8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Вбудовані сервери OLE</vt:lpstr>
      </vt:variant>
      <vt:variant>
        <vt:i4>1</vt:i4>
      </vt:variant>
      <vt:variant>
        <vt:lpstr>Заголовки слайдів</vt:lpstr>
      </vt:variant>
      <vt:variant>
        <vt:i4>6</vt:i4>
      </vt:variant>
    </vt:vector>
  </HeadingPairs>
  <TitlesOfParts>
    <vt:vector size="11" baseType="lpstr">
      <vt:lpstr>Arial</vt:lpstr>
      <vt:lpstr>Calibri</vt:lpstr>
      <vt:lpstr>Times New Roman</vt:lpstr>
      <vt:lpstr>Тема Office</vt:lpstr>
      <vt:lpstr>Equation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Робота з підручником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RePack by Diakov</cp:lastModifiedBy>
  <cp:revision>48</cp:revision>
  <dcterms:created xsi:type="dcterms:W3CDTF">2012-01-14T09:18:34Z</dcterms:created>
  <dcterms:modified xsi:type="dcterms:W3CDTF">2021-11-23T16:39:07Z</dcterms:modified>
</cp:coreProperties>
</file>