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A37FE0-CD6A-4455-9688-06171B9641D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B9B4CB5-ACE3-4E31-A2AA-1BF4D1361E14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96944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/>
              <a:t>Періодичність </a:t>
            </a:r>
            <a:r>
              <a:rPr lang="uk-UA" sz="4800" dirty="0" smtClean="0"/>
              <a:t>ф</a:t>
            </a:r>
            <a:r>
              <a:rPr lang="uk-UA" sz="4800" dirty="0" smtClean="0"/>
              <a:t>ункцій. Властивості </a:t>
            </a:r>
            <a:r>
              <a:rPr lang="uk-UA" sz="4800" dirty="0" smtClean="0"/>
              <a:t>тригонометричних функцій та їх графіки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93096"/>
            <a:ext cx="5904656" cy="936104"/>
          </a:xfrm>
        </p:spPr>
        <p:txBody>
          <a:bodyPr/>
          <a:lstStyle/>
          <a:p>
            <a:pPr algn="ctr"/>
            <a:r>
              <a:rPr lang="ru-RU" dirty="0" smtClean="0"/>
              <a:t>Алгебра 10 </a:t>
            </a:r>
            <a:r>
              <a:rPr lang="ru-RU" dirty="0" err="1" smtClean="0"/>
              <a:t>клас</a:t>
            </a:r>
            <a:r>
              <a:rPr lang="ru-RU" dirty="0" smtClean="0"/>
              <a:t>  06.12.2021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Властивості котангенса і графік функції</a:t>
            </a:r>
            <a:endParaRPr lang="ru-RU" dirty="0"/>
          </a:p>
        </p:txBody>
      </p:sp>
      <p:pic>
        <p:nvPicPr>
          <p:cNvPr id="4" name="Содержимое 3" descr="ar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984775" cy="519357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Робота з підручником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Виконайте №12(1,3,5)</a:t>
            </a:r>
          </a:p>
          <a:p>
            <a:endParaRPr lang="uk-UA" dirty="0"/>
          </a:p>
          <a:p>
            <a:r>
              <a:rPr lang="uk-UA" dirty="0" smtClean="0"/>
              <a:t>Домашнє завдання</a:t>
            </a:r>
          </a:p>
          <a:p>
            <a:r>
              <a:rPr lang="uk-UA" dirty="0" smtClean="0"/>
              <a:t>Параграф 12 опрацювати</a:t>
            </a:r>
          </a:p>
          <a:p>
            <a:r>
              <a:rPr lang="uk-UA" smtClean="0"/>
              <a:t>№ 12(2,4,7)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077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Питання</a:t>
            </a:r>
            <a:r>
              <a:rPr lang="ru-RU" dirty="0" smtClean="0"/>
              <a:t> для </a:t>
            </a:r>
            <a:r>
              <a:rPr lang="ru-RU" dirty="0" err="1" smtClean="0"/>
              <a:t>опрацювання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По підручнику прочитайте про періодичність функцій (ст.109)</a:t>
            </a:r>
          </a:p>
          <a:p>
            <a:r>
              <a:rPr lang="uk-UA" dirty="0" smtClean="0"/>
              <a:t>Перегляньте презентацію</a:t>
            </a:r>
          </a:p>
          <a:p>
            <a:r>
              <a:rPr lang="uk-UA" dirty="0" smtClean="0"/>
              <a:t>Побудуйте графіки усіх функцій</a:t>
            </a:r>
          </a:p>
          <a:p>
            <a:r>
              <a:rPr lang="uk-UA" dirty="0" smtClean="0"/>
              <a:t>Властивості прочитайте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dirty="0" smtClean="0">
                <a:solidFill>
                  <a:srgbClr val="FF0000"/>
                </a:solidFill>
              </a:rPr>
              <a:t>Синус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Синусом гострого кута  прямокутного трикутника (позначається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sin</a:t>
            </a:r>
            <a:r>
              <a:rPr lang="uk-UA" i="1" dirty="0" smtClean="0"/>
              <a:t> ) називається відношення протилежного катета </a:t>
            </a:r>
            <a:r>
              <a:rPr lang="uk-UA" i="1" u="sng" dirty="0" smtClean="0"/>
              <a:t>а</a:t>
            </a:r>
            <a:r>
              <a:rPr lang="uk-UA" i="1" dirty="0" smtClean="0"/>
              <a:t> до гіпотенузи </a:t>
            </a:r>
            <a:r>
              <a:rPr lang="uk-UA" i="1" u="sng" dirty="0" smtClean="0"/>
              <a:t>с</a:t>
            </a:r>
            <a:r>
              <a:rPr lang="uk-UA" i="1" dirty="0" smtClean="0"/>
              <a:t>: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zī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284984"/>
            <a:ext cx="2880320" cy="3248361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 smtClean="0">
                <a:solidFill>
                  <a:srgbClr val="C00000"/>
                </a:solidFill>
              </a:rPr>
              <a:t>Властивості синуса та графік функції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Содержимое 5" descr="ar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7"/>
            <a:ext cx="7992888" cy="531324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>
                <a:solidFill>
                  <a:srgbClr val="FF0000"/>
                </a:solidFill>
              </a:rPr>
              <a:t>Косинус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Косинусом гострого кута  прямокутного трикутника (позначається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cos</a:t>
            </a:r>
            <a:r>
              <a:rPr lang="uk-UA" i="1" dirty="0" smtClean="0"/>
              <a:t> ) називається відношення прилеглого катета </a:t>
            </a:r>
            <a:r>
              <a:rPr lang="uk-UA" i="1" u="sng" dirty="0" smtClean="0"/>
              <a:t>b</a:t>
            </a:r>
            <a:r>
              <a:rPr lang="uk-UA" i="1" dirty="0" smtClean="0"/>
              <a:t> до гіпотенузи </a:t>
            </a:r>
            <a:r>
              <a:rPr lang="uk-UA" i="1" u="sng" dirty="0" smtClean="0"/>
              <a:t>c</a:t>
            </a:r>
            <a:r>
              <a:rPr lang="uk-UA" i="1" dirty="0" smtClean="0"/>
              <a:t>: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zī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2808312" cy="31671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838200"/>
          </a:xfrm>
        </p:spPr>
        <p:txBody>
          <a:bodyPr>
            <a:noAutofit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Властивості косинуса і графік функції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ar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064896" cy="53859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Тангенс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Тангенсом гострого кута  прямокутного трикутника (позначається</a:t>
            </a:r>
            <a:r>
              <a:rPr lang="en-US" i="1" dirty="0" smtClean="0"/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tg</a:t>
            </a:r>
            <a:r>
              <a:rPr lang="uk-UA" i="1" dirty="0" smtClean="0"/>
              <a:t> ) називається відношення протилежного катета </a:t>
            </a:r>
            <a:r>
              <a:rPr lang="uk-UA" i="1" u="sng" dirty="0" smtClean="0"/>
              <a:t>а</a:t>
            </a:r>
            <a:r>
              <a:rPr lang="uk-UA" i="1" dirty="0" smtClean="0"/>
              <a:t> до прилеглого </a:t>
            </a:r>
            <a:r>
              <a:rPr lang="uk-UA" i="1" u="sng" dirty="0" smtClean="0"/>
              <a:t>b</a:t>
            </a:r>
            <a:r>
              <a:rPr lang="uk-UA" i="1" dirty="0" smtClean="0"/>
              <a:t>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zī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212976"/>
            <a:ext cx="2880320" cy="32483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Властивості тангенса і графік функції</a:t>
            </a:r>
            <a:endParaRPr lang="ru-RU" dirty="0"/>
          </a:p>
        </p:txBody>
      </p:sp>
      <p:pic>
        <p:nvPicPr>
          <p:cNvPr id="6" name="Содержимое 5" descr="ar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6912768" cy="53539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</a:rPr>
              <a:t>Котангенс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Котангенсом </a:t>
            </a:r>
            <a:r>
              <a:rPr lang="uk-UA" i="1" dirty="0" smtClean="0"/>
              <a:t>гострого кута  прямокутного трикутника (позначається </a:t>
            </a:r>
            <a:r>
              <a:rPr lang="en-US" i="1" dirty="0" err="1" smtClean="0">
                <a:solidFill>
                  <a:srgbClr val="FF0000"/>
                </a:solidFill>
              </a:rPr>
              <a:t>ctg</a:t>
            </a:r>
            <a:r>
              <a:rPr lang="uk-UA" i="1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) називається відношення прилеглого катета </a:t>
            </a:r>
            <a:r>
              <a:rPr lang="uk-UA" i="1" u="sng" dirty="0" smtClean="0"/>
              <a:t>b </a:t>
            </a:r>
            <a:r>
              <a:rPr lang="uk-UA" i="1" dirty="0" smtClean="0"/>
              <a:t>до протилежного катета </a:t>
            </a:r>
            <a:r>
              <a:rPr lang="uk-UA" i="1" u="sng" dirty="0" smtClean="0"/>
              <a:t>а</a:t>
            </a:r>
            <a:r>
              <a:rPr lang="uk-UA" i="1" dirty="0" smtClean="0"/>
              <a:t> :</a:t>
            </a:r>
            <a:r>
              <a:rPr lang="uk-UA" dirty="0" smtClean="0"/>
              <a:t>  </a:t>
            </a:r>
            <a:endParaRPr lang="ru-RU" dirty="0"/>
          </a:p>
        </p:txBody>
      </p:sp>
      <p:pic>
        <p:nvPicPr>
          <p:cNvPr id="4" name="Рисунок 3" descr="zī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356992"/>
            <a:ext cx="2688772" cy="303233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</TotalTime>
  <Words>145</Words>
  <Application>Microsoft Office PowerPoint</Application>
  <PresentationFormat>Екран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Franklin Gothic Book</vt:lpstr>
      <vt:lpstr>Franklin Gothic Medium</vt:lpstr>
      <vt:lpstr>Wingdings 2</vt:lpstr>
      <vt:lpstr>Трек</vt:lpstr>
      <vt:lpstr>Періодичність функцій. Властивості тригонометричних функцій та їх графіки</vt:lpstr>
      <vt:lpstr>Питання для опрацювання</vt:lpstr>
      <vt:lpstr>Синус</vt:lpstr>
      <vt:lpstr>Властивості синуса та графік функції</vt:lpstr>
      <vt:lpstr>Косинус</vt:lpstr>
      <vt:lpstr>Властивості косинуса і графік функції</vt:lpstr>
      <vt:lpstr>Тангенс</vt:lpstr>
      <vt:lpstr>Властивості тангенса і графік функції</vt:lpstr>
      <vt:lpstr>Котангенс</vt:lpstr>
      <vt:lpstr>Властивості котангенса і графік функції</vt:lpstr>
      <vt:lpstr>Робота з підручником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Властивості тригонометричних функцій та їх графіки</dc:title>
  <dc:creator>USER</dc:creator>
  <cp:lastModifiedBy>RePack by Diakov</cp:lastModifiedBy>
  <cp:revision>3</cp:revision>
  <dcterms:created xsi:type="dcterms:W3CDTF">2020-10-26T16:49:07Z</dcterms:created>
  <dcterms:modified xsi:type="dcterms:W3CDTF">2021-12-05T16:56:16Z</dcterms:modified>
</cp:coreProperties>
</file>