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av" ContentType="audio/x-wav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theme/themeOverride2.xml" ContentType="application/vnd.openxmlformats-officedocument.themeOverride+xml"/>
  <Override PartName="/ppt/notesSlides/notesSlide2.xml" ContentType="application/vnd.openxmlformats-officedocument.presentationml.notesSlide+xml"/>
  <Override PartName="/ppt/theme/themeOverride3.xml" ContentType="application/vnd.openxmlformats-officedocument.themeOverride+xml"/>
  <Override PartName="/ppt/notesSlides/notesSlide3.xml" ContentType="application/vnd.openxmlformats-officedocument.presentationml.notesSlide+xml"/>
  <Override PartName="/ppt/theme/themeOverride4.xml" ContentType="application/vnd.openxmlformats-officedocument.themeOverride+xml"/>
  <Override PartName="/ppt/notesSlides/notesSlide4.xml" ContentType="application/vnd.openxmlformats-officedocument.presentationml.notesSlide+xml"/>
  <Override PartName="/ppt/theme/themeOverride5.xml" ContentType="application/vnd.openxmlformats-officedocument.themeOverride+xml"/>
  <Override PartName="/ppt/notesSlides/notesSlide5.xml" ContentType="application/vnd.openxmlformats-officedocument.presentationml.notesSlide+xml"/>
  <Override PartName="/ppt/theme/themeOverride6.xml" ContentType="application/vnd.openxmlformats-officedocument.themeOverride+xml"/>
  <Override PartName="/ppt/notesSlides/notesSlide6.xml" ContentType="application/vnd.openxmlformats-officedocument.presentationml.notesSlide+xml"/>
  <Override PartName="/ppt/theme/themeOverride7.xml" ContentType="application/vnd.openxmlformats-officedocument.themeOverride+xml"/>
  <Override PartName="/ppt/notesSlides/notesSlide7.xml" ContentType="application/vnd.openxmlformats-officedocument.presentationml.notesSlide+xml"/>
  <Override PartName="/ppt/theme/themeOverride8.xml" ContentType="application/vnd.openxmlformats-officedocument.themeOverride+xml"/>
  <Override PartName="/ppt/notesSlides/notesSlide8.xml" ContentType="application/vnd.openxmlformats-officedocument.presentationml.notesSlide+xml"/>
  <Override PartName="/ppt/theme/themeOverride9.xml" ContentType="application/vnd.openxmlformats-officedocument.themeOverride+xml"/>
  <Override PartName="/ppt/notesSlides/notesSlide9.xml" ContentType="application/vnd.openxmlformats-officedocument.presentationml.notesSlide+xml"/>
  <Override PartName="/ppt/theme/themeOverride10.xml" ContentType="application/vnd.openxmlformats-officedocument.themeOverr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7" r:id="rId2"/>
    <p:sldId id="260" r:id="rId3"/>
    <p:sldId id="263" r:id="rId4"/>
    <p:sldId id="265" r:id="rId5"/>
    <p:sldId id="266" r:id="rId6"/>
    <p:sldId id="267" r:id="rId7"/>
    <p:sldId id="268" r:id="rId8"/>
    <p:sldId id="269" r:id="rId9"/>
    <p:sldId id="270" r:id="rId10"/>
    <p:sldId id="271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40" d="100"/>
          <a:sy n="40" d="100"/>
        </p:scale>
        <p:origin x="19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image" Target="../media/image4.wmf"/><Relationship Id="rId7" Type="http://schemas.openxmlformats.org/officeDocument/2006/relationships/image" Target="../media/image8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6" Type="http://schemas.openxmlformats.org/officeDocument/2006/relationships/image" Target="../media/image19.wmf"/><Relationship Id="rId5" Type="http://schemas.openxmlformats.org/officeDocument/2006/relationships/image" Target="../media/image18.wmf"/><Relationship Id="rId4" Type="http://schemas.openxmlformats.org/officeDocument/2006/relationships/image" Target="../media/image17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4C51FE-63B7-4623-ACB7-2B3B07296758}" type="datetimeFigureOut">
              <a:rPr lang="ru-RU" smtClean="0"/>
              <a:t>02.04.2021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6D6C02-12F7-4E21-928F-DF58B2E98913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05549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2D953F5-B500-49DC-AA51-9F1E40FF8DD6}" type="slidenum">
              <a:rPr kumimoji="0" lang="ru-RU" alt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ru-RU" altLang="ru-RU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82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2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2833942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8A09849-4F9B-4223-B18A-7C1C9272404D}" type="slidenum">
              <a:rPr kumimoji="0" lang="ru-RU" alt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ru-RU" altLang="ru-RU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96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6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976195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E0DB479-79B8-4A62-9E09-4EE7A42AE972}" type="slidenum">
              <a:rPr kumimoji="0" lang="ru-RU" alt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ru-RU" altLang="ru-RU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85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5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463025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29C3C90-872A-4924-8BC2-D38A4127DFD1}" type="slidenum">
              <a:rPr kumimoji="0" lang="ru-RU" alt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ru-RU" altLang="ru-RU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88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8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871062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517EE37-B896-4207-B9A9-989247C7FFF2}" type="slidenum">
              <a:rPr kumimoji="0" lang="ru-RU" alt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ru-RU" altLang="ru-RU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90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0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394140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13B15EC-C628-4098-89C8-30789676EFC3}" type="slidenum">
              <a:rPr kumimoji="0" lang="ru-RU" alt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ru-RU" altLang="ru-RU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91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1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072646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CA29694-A969-4ACE-BD7C-ECD65906D23D}" type="slidenum">
              <a:rPr kumimoji="0" lang="ru-RU" alt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ru-RU" altLang="ru-RU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92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2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067054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27012A3-7932-489F-AAA7-4E47B774B507}" type="slidenum">
              <a:rPr kumimoji="0" lang="ru-RU" alt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ru-RU" altLang="ru-RU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93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3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1213259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DF778CB-6ECA-47FE-B915-9923603A531D}" type="slidenum">
              <a:rPr kumimoji="0" lang="ru-RU" alt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ru-RU" altLang="ru-RU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94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3838552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213AB05-4AC0-4B62-912A-6256AD5E6182}" type="slidenum">
              <a:rPr kumimoji="0" lang="ru-RU" alt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ru-RU" altLang="ru-RU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95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5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142665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83A0D8C-B981-4137-8EE2-552572C809CA}" type="datetime1">
              <a:rPr lang="uk-UA" altLang="ru-RU"/>
              <a:pPr/>
              <a:t>02.04.2021</a:t>
            </a:fld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26DE71-298E-415B-8C47-8473BAFB4908}" type="slidenum">
              <a:rPr lang="ru-RU" altLang="ru-RU"/>
              <a:pPr/>
              <a:t>‹№›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81651415"/>
      </p:ext>
    </p:extLst>
  </p:cSld>
  <p:clrMapOvr>
    <a:masterClrMapping/>
  </p:clrMapOvr>
  <p:transition spd="med">
    <p:rand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3B7C0DE-32AE-4856-ABCA-CF6AF0765CAC}" type="datetime1">
              <a:rPr lang="uk-UA" altLang="ru-RU"/>
              <a:pPr/>
              <a:t>02.04.2021</a:t>
            </a:fld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011A89-25E6-4535-8AF9-9E293B9942D8}" type="slidenum">
              <a:rPr lang="ru-RU" altLang="ru-RU"/>
              <a:pPr/>
              <a:t>‹№›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36952553"/>
      </p:ext>
    </p:extLst>
  </p:cSld>
  <p:clrMapOvr>
    <a:masterClrMapping/>
  </p:clrMapOvr>
  <p:transition spd="med">
    <p:rand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686800" y="381000"/>
            <a:ext cx="2590800" cy="5791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381000"/>
            <a:ext cx="7569200" cy="5791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8EE90BE-2754-4E99-A722-ED4D9944ABF3}" type="datetime1">
              <a:rPr lang="uk-UA" altLang="ru-RU"/>
              <a:pPr/>
              <a:t>02.04.2021</a:t>
            </a:fld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3AEF86-B537-4246-9C85-FCF5727AEE76}" type="slidenum">
              <a:rPr lang="ru-RU" altLang="ru-RU"/>
              <a:pPr/>
              <a:t>‹№›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21612800"/>
      </p:ext>
    </p:extLst>
  </p:cSld>
  <p:clrMapOvr>
    <a:masterClrMapping/>
  </p:clrMapOvr>
  <p:transition spd="med">
    <p:random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381000"/>
            <a:ext cx="103632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914400" y="2057400"/>
            <a:ext cx="50800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97600" y="2057400"/>
            <a:ext cx="50800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914400" y="63246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fld id="{3E5D2DF9-9A07-4D08-94F6-05DF6E3EEC10}" type="datetime1">
              <a:rPr lang="uk-UA" altLang="ru-RU"/>
              <a:pPr/>
              <a:t>02.04.2021</a:t>
            </a:fld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165600" y="63246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737600" y="63246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fld id="{CE5D0666-EC04-485D-A372-FEF878E15FC6}" type="slidenum">
              <a:rPr lang="ru-RU" altLang="ru-RU"/>
              <a:pPr/>
              <a:t>‹№›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84703284"/>
      </p:ext>
    </p:extLst>
  </p:cSld>
  <p:clrMapOvr>
    <a:masterClrMapping/>
  </p:clrMapOvr>
  <p:transition spd="med">
    <p:random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Заголовок, клип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381000"/>
            <a:ext cx="103632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Место для изображения из Интернета 2"/>
          <p:cNvSpPr>
            <a:spLocks noGrp="1"/>
          </p:cNvSpPr>
          <p:nvPr>
            <p:ph type="clipArt" sz="half" idx="1"/>
          </p:nvPr>
        </p:nvSpPr>
        <p:spPr>
          <a:xfrm>
            <a:off x="914400" y="2057400"/>
            <a:ext cx="5080000" cy="4114800"/>
          </a:xfrm>
        </p:spPr>
        <p:txBody>
          <a:bodyPr/>
          <a:lstStyle/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197600" y="2057400"/>
            <a:ext cx="50800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914400" y="63246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fld id="{BFD59CE4-434D-42D5-912E-0B671BA79F44}" type="datetime1">
              <a:rPr lang="uk-UA" altLang="ru-RU"/>
              <a:pPr/>
              <a:t>02.04.2021</a:t>
            </a:fld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165600" y="63246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737600" y="63246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fld id="{90C0F233-97B5-4507-B349-0F8DCE548997}" type="slidenum">
              <a:rPr lang="ru-RU" altLang="ru-RU"/>
              <a:pPr/>
              <a:t>‹№›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4858451"/>
      </p:ext>
    </p:extLst>
  </p:cSld>
  <p:clrMapOvr>
    <a:masterClrMapping/>
  </p:clrMapOvr>
  <p:transition spd="med">
    <p:random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Заголовок, текст и кли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381000"/>
            <a:ext cx="103632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914400" y="2057400"/>
            <a:ext cx="50800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Место для изображения из Интернета 3"/>
          <p:cNvSpPr>
            <a:spLocks noGrp="1"/>
          </p:cNvSpPr>
          <p:nvPr>
            <p:ph type="clipArt" sz="half" idx="2"/>
          </p:nvPr>
        </p:nvSpPr>
        <p:spPr>
          <a:xfrm>
            <a:off x="6197600" y="2057400"/>
            <a:ext cx="5080000" cy="41148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914400" y="63246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fld id="{26822FEA-7B1D-4458-88D1-B21DD03DDD80}" type="datetime1">
              <a:rPr lang="uk-UA" altLang="ru-RU"/>
              <a:pPr/>
              <a:t>02.04.2021</a:t>
            </a:fld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165600" y="63246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737600" y="63246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fld id="{3F9F0C44-BEE7-4EFA-A9F9-9EF5D4D4B21F}" type="slidenum">
              <a:rPr lang="ru-RU" altLang="ru-RU"/>
              <a:pPr/>
              <a:t>‹№›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90952472"/>
      </p:ext>
    </p:extLst>
  </p:cSld>
  <p:clrMapOvr>
    <a:masterClrMapping/>
  </p:clrMapOvr>
  <p:transition spd="med">
    <p:random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Заголовок, текст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381000"/>
            <a:ext cx="103632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914400" y="2057400"/>
            <a:ext cx="50800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иаграмма 3"/>
          <p:cNvSpPr>
            <a:spLocks noGrp="1"/>
          </p:cNvSpPr>
          <p:nvPr>
            <p:ph type="chart" sz="half" idx="2"/>
          </p:nvPr>
        </p:nvSpPr>
        <p:spPr>
          <a:xfrm>
            <a:off x="6197600" y="2057400"/>
            <a:ext cx="5080000" cy="41148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914400" y="63246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fld id="{15E95179-732A-4581-B21D-B11CE314632D}" type="datetime1">
              <a:rPr lang="uk-UA" altLang="ru-RU"/>
              <a:pPr/>
              <a:t>02.04.2021</a:t>
            </a:fld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165600" y="63246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737600" y="63246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fld id="{E343DC22-3027-4057-8728-E3C6EDE3FDD5}" type="slidenum">
              <a:rPr lang="ru-RU" altLang="ru-RU"/>
              <a:pPr/>
              <a:t>‹№›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07139412"/>
      </p:ext>
    </p:extLst>
  </p:cSld>
  <p:clrMapOvr>
    <a:masterClrMapping/>
  </p:clrMapOvr>
  <p:transition spd="med"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3BC20DA-39D7-4C20-82CF-A17BD3B50A33}" type="datetime1">
              <a:rPr lang="uk-UA" altLang="ru-RU"/>
              <a:pPr/>
              <a:t>02.04.2021</a:t>
            </a:fld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978F38-9C03-4409-9F94-CB811265F07A}" type="slidenum">
              <a:rPr lang="ru-RU" altLang="ru-RU"/>
              <a:pPr/>
              <a:t>‹№›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51389681"/>
      </p:ext>
    </p:extLst>
  </p:cSld>
  <p:clrMapOvr>
    <a:masterClrMapping/>
  </p:clrMapOvr>
  <p:transition spd="med">
    <p:rand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F6A3E39-4CCD-4188-898D-2B6983526879}" type="datetime1">
              <a:rPr lang="uk-UA" altLang="ru-RU"/>
              <a:pPr/>
              <a:t>02.04.2021</a:t>
            </a:fld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8072CD-0F9B-4552-A8E3-AC62262C906E}" type="slidenum">
              <a:rPr lang="ru-RU" altLang="ru-RU"/>
              <a:pPr/>
              <a:t>‹№›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45112274"/>
      </p:ext>
    </p:extLst>
  </p:cSld>
  <p:clrMapOvr>
    <a:masterClrMapping/>
  </p:clrMapOvr>
  <p:transition spd="med"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914400" y="2057400"/>
            <a:ext cx="50800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97600" y="2057400"/>
            <a:ext cx="50800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EDBEC39-46FD-4E01-AE20-C47BB9673B40}" type="datetime1">
              <a:rPr lang="uk-UA" altLang="ru-RU"/>
              <a:pPr/>
              <a:t>02.04.2021</a:t>
            </a:fld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C04BA2-4E3F-452B-87CF-6E855CF5D87E}" type="slidenum">
              <a:rPr lang="ru-RU" altLang="ru-RU"/>
              <a:pPr/>
              <a:t>‹№›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08297710"/>
      </p:ext>
    </p:extLst>
  </p:cSld>
  <p:clrMapOvr>
    <a:masterClrMapping/>
  </p:clrMapOvr>
  <p:transition spd="med">
    <p:rand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8337FB0-ED17-4070-B01B-66F52A5FEAFB}" type="datetime1">
              <a:rPr lang="uk-UA" altLang="ru-RU"/>
              <a:pPr/>
              <a:t>02.04.2021</a:t>
            </a:fld>
            <a:endParaRPr lang="ru-RU" alt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5DD5F0-811F-484E-90EA-DAE7DD5471FC}" type="slidenum">
              <a:rPr lang="ru-RU" altLang="ru-RU"/>
              <a:pPr/>
              <a:t>‹№›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93308026"/>
      </p:ext>
    </p:extLst>
  </p:cSld>
  <p:clrMapOvr>
    <a:masterClrMapping/>
  </p:clrMapOvr>
  <p:transition spd="med">
    <p:rand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CE78C0E-393E-4E33-A2E0-E08F5F9F5088}" type="datetime1">
              <a:rPr lang="uk-UA" altLang="ru-RU"/>
              <a:pPr/>
              <a:t>02.04.2021</a:t>
            </a:fld>
            <a:endParaRPr lang="ru-RU" alt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003158-EE16-4DC2-849D-CA57127446FE}" type="slidenum">
              <a:rPr lang="ru-RU" altLang="ru-RU"/>
              <a:pPr/>
              <a:t>‹№›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04664587"/>
      </p:ext>
    </p:extLst>
  </p:cSld>
  <p:clrMapOvr>
    <a:masterClrMapping/>
  </p:clrMapOvr>
  <p:transition spd="med">
    <p:rand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BFD14FD-87F9-4FB8-A36B-B3A99987BD28}" type="datetime1">
              <a:rPr lang="uk-UA" altLang="ru-RU"/>
              <a:pPr/>
              <a:t>02.04.2021</a:t>
            </a:fld>
            <a:endParaRPr lang="ru-RU" alt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02B3F6-0715-47EA-8B3F-A3CC3BF826C4}" type="slidenum">
              <a:rPr lang="ru-RU" altLang="ru-RU"/>
              <a:pPr/>
              <a:t>‹№›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99231622"/>
      </p:ext>
    </p:extLst>
  </p:cSld>
  <p:clrMapOvr>
    <a:masterClrMapping/>
  </p:clrMapOvr>
  <p:transition spd="med">
    <p:rand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02A72AA-30CB-46BB-A903-4533194BC27E}" type="datetime1">
              <a:rPr lang="uk-UA" altLang="ru-RU"/>
              <a:pPr/>
              <a:t>02.04.2021</a:t>
            </a:fld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DDB8A5-F760-4685-A9B1-FD30515BF2F4}" type="slidenum">
              <a:rPr lang="ru-RU" altLang="ru-RU"/>
              <a:pPr/>
              <a:t>‹№›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1583388"/>
      </p:ext>
    </p:extLst>
  </p:cSld>
  <p:clrMapOvr>
    <a:masterClrMapping/>
  </p:clrMapOvr>
  <p:transition spd="med">
    <p:rand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1B2D2E5-6515-40F2-85F4-B419B2917F9F}" type="datetime1">
              <a:rPr lang="uk-UA" altLang="ru-RU"/>
              <a:pPr/>
              <a:t>02.04.2021</a:t>
            </a:fld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6C838C-6917-4B06-91B9-FEA834E4FBCF}" type="slidenum">
              <a:rPr lang="ru-RU" altLang="ru-RU"/>
              <a:pPr/>
              <a:t>‹№›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27197215"/>
      </p:ext>
    </p:extLst>
  </p:cSld>
  <p:clrMapOvr>
    <a:masterClrMapping/>
  </p:clrMapOvr>
  <p:transition spd="med">
    <p:rand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18" name="Group 2"/>
          <p:cNvGrpSpPr>
            <a:grpSpLocks/>
          </p:cNvGrpSpPr>
          <p:nvPr/>
        </p:nvGrpSpPr>
        <p:grpSpPr bwMode="auto">
          <a:xfrm>
            <a:off x="609600" y="992188"/>
            <a:ext cx="10871200" cy="1600200"/>
            <a:chOff x="288" y="625"/>
            <a:chExt cx="5136" cy="1008"/>
          </a:xfrm>
        </p:grpSpPr>
        <p:sp>
          <p:nvSpPr>
            <p:cNvPr id="9219" name="Arc 3"/>
            <p:cNvSpPr>
              <a:spLocks/>
            </p:cNvSpPr>
            <p:nvPr/>
          </p:nvSpPr>
          <p:spPr bwMode="invGray">
            <a:xfrm>
              <a:off x="3595" y="625"/>
              <a:ext cx="1829" cy="1008"/>
            </a:xfrm>
            <a:custGeom>
              <a:avLst/>
              <a:gdLst>
                <a:gd name="G0" fmla="+- 312 0 0"/>
                <a:gd name="G1" fmla="+- 21600 0 0"/>
                <a:gd name="G2" fmla="+- 21600 0 0"/>
                <a:gd name="T0" fmla="*/ 300 w 21912"/>
                <a:gd name="T1" fmla="*/ 0 h 43200"/>
                <a:gd name="T2" fmla="*/ 0 w 21912"/>
                <a:gd name="T3" fmla="*/ 43198 h 43200"/>
                <a:gd name="T4" fmla="*/ 312 w 21912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912" h="43200" fill="none" extrusionOk="0">
                  <a:moveTo>
                    <a:pt x="300" y="0"/>
                  </a:moveTo>
                  <a:cubicBezTo>
                    <a:pt x="304" y="0"/>
                    <a:pt x="308" y="0"/>
                    <a:pt x="312" y="0"/>
                  </a:cubicBezTo>
                  <a:cubicBezTo>
                    <a:pt x="12241" y="0"/>
                    <a:pt x="21912" y="9670"/>
                    <a:pt x="21912" y="21600"/>
                  </a:cubicBezTo>
                  <a:cubicBezTo>
                    <a:pt x="21912" y="33529"/>
                    <a:pt x="12241" y="43200"/>
                    <a:pt x="312" y="43200"/>
                  </a:cubicBezTo>
                  <a:cubicBezTo>
                    <a:pt x="207" y="43199"/>
                    <a:pt x="103" y="43199"/>
                    <a:pt x="0" y="43197"/>
                  </a:cubicBezTo>
                </a:path>
                <a:path w="21912" h="43200" stroke="0" extrusionOk="0">
                  <a:moveTo>
                    <a:pt x="300" y="0"/>
                  </a:moveTo>
                  <a:cubicBezTo>
                    <a:pt x="304" y="0"/>
                    <a:pt x="308" y="0"/>
                    <a:pt x="312" y="0"/>
                  </a:cubicBezTo>
                  <a:cubicBezTo>
                    <a:pt x="12241" y="0"/>
                    <a:pt x="21912" y="9670"/>
                    <a:pt x="21912" y="21600"/>
                  </a:cubicBezTo>
                  <a:cubicBezTo>
                    <a:pt x="21912" y="33529"/>
                    <a:pt x="12241" y="43200"/>
                    <a:pt x="312" y="43200"/>
                  </a:cubicBezTo>
                  <a:cubicBezTo>
                    <a:pt x="207" y="43199"/>
                    <a:pt x="103" y="43199"/>
                    <a:pt x="0" y="43197"/>
                  </a:cubicBezTo>
                  <a:lnTo>
                    <a:pt x="312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66330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 sz="1800"/>
            </a:p>
          </p:txBody>
        </p:sp>
        <p:sp>
          <p:nvSpPr>
            <p:cNvPr id="9220" name="Arc 4"/>
            <p:cNvSpPr>
              <a:spLocks/>
            </p:cNvSpPr>
            <p:nvPr/>
          </p:nvSpPr>
          <p:spPr bwMode="invGray">
            <a:xfrm>
              <a:off x="3548" y="729"/>
              <a:ext cx="1831" cy="800"/>
            </a:xfrm>
            <a:custGeom>
              <a:avLst/>
              <a:gdLst>
                <a:gd name="G0" fmla="+- 324 0 0"/>
                <a:gd name="G1" fmla="+- 21600 0 0"/>
                <a:gd name="G2" fmla="+- 21600 0 0"/>
                <a:gd name="T0" fmla="*/ 312 w 21924"/>
                <a:gd name="T1" fmla="*/ 0 h 43200"/>
                <a:gd name="T2" fmla="*/ 0 w 21924"/>
                <a:gd name="T3" fmla="*/ 43198 h 43200"/>
                <a:gd name="T4" fmla="*/ 324 w 21924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924" h="43200" fill="none" extrusionOk="0">
                  <a:moveTo>
                    <a:pt x="312" y="0"/>
                  </a:moveTo>
                  <a:cubicBezTo>
                    <a:pt x="316" y="0"/>
                    <a:pt x="320" y="0"/>
                    <a:pt x="324" y="0"/>
                  </a:cubicBezTo>
                  <a:cubicBezTo>
                    <a:pt x="12253" y="0"/>
                    <a:pt x="21924" y="9670"/>
                    <a:pt x="21924" y="21600"/>
                  </a:cubicBezTo>
                  <a:cubicBezTo>
                    <a:pt x="21924" y="33529"/>
                    <a:pt x="12253" y="43200"/>
                    <a:pt x="324" y="43200"/>
                  </a:cubicBezTo>
                  <a:cubicBezTo>
                    <a:pt x="215" y="43199"/>
                    <a:pt x="107" y="43199"/>
                    <a:pt x="0" y="43197"/>
                  </a:cubicBezTo>
                </a:path>
                <a:path w="21924" h="43200" stroke="0" extrusionOk="0">
                  <a:moveTo>
                    <a:pt x="312" y="0"/>
                  </a:moveTo>
                  <a:cubicBezTo>
                    <a:pt x="316" y="0"/>
                    <a:pt x="320" y="0"/>
                    <a:pt x="324" y="0"/>
                  </a:cubicBezTo>
                  <a:cubicBezTo>
                    <a:pt x="12253" y="0"/>
                    <a:pt x="21924" y="9670"/>
                    <a:pt x="21924" y="21600"/>
                  </a:cubicBezTo>
                  <a:cubicBezTo>
                    <a:pt x="21924" y="33529"/>
                    <a:pt x="12253" y="43200"/>
                    <a:pt x="324" y="43200"/>
                  </a:cubicBezTo>
                  <a:cubicBezTo>
                    <a:pt x="215" y="43199"/>
                    <a:pt x="107" y="43199"/>
                    <a:pt x="0" y="43197"/>
                  </a:cubicBezTo>
                  <a:lnTo>
                    <a:pt x="324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89440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 sz="1800"/>
            </a:p>
          </p:txBody>
        </p:sp>
        <p:sp>
          <p:nvSpPr>
            <p:cNvPr id="9221" name="Arc 5"/>
            <p:cNvSpPr>
              <a:spLocks/>
            </p:cNvSpPr>
            <p:nvPr/>
          </p:nvSpPr>
          <p:spPr bwMode="invGray">
            <a:xfrm>
              <a:off x="3521" y="868"/>
              <a:ext cx="1830" cy="522"/>
            </a:xfrm>
            <a:custGeom>
              <a:avLst/>
              <a:gdLst>
                <a:gd name="G0" fmla="+- 325 0 0"/>
                <a:gd name="G1" fmla="+- 21600 0 0"/>
                <a:gd name="G2" fmla="+- 21600 0 0"/>
                <a:gd name="T0" fmla="*/ 313 w 21925"/>
                <a:gd name="T1" fmla="*/ 0 h 43200"/>
                <a:gd name="T2" fmla="*/ 0 w 21925"/>
                <a:gd name="T3" fmla="*/ 43198 h 43200"/>
                <a:gd name="T4" fmla="*/ 325 w 21925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925" h="43200" fill="none" extrusionOk="0">
                  <a:moveTo>
                    <a:pt x="313" y="0"/>
                  </a:moveTo>
                  <a:cubicBezTo>
                    <a:pt x="317" y="0"/>
                    <a:pt x="321" y="0"/>
                    <a:pt x="325" y="0"/>
                  </a:cubicBezTo>
                  <a:cubicBezTo>
                    <a:pt x="12254" y="0"/>
                    <a:pt x="21925" y="9670"/>
                    <a:pt x="21925" y="21600"/>
                  </a:cubicBezTo>
                  <a:cubicBezTo>
                    <a:pt x="21925" y="33529"/>
                    <a:pt x="12254" y="43200"/>
                    <a:pt x="325" y="43200"/>
                  </a:cubicBezTo>
                  <a:cubicBezTo>
                    <a:pt x="216" y="43199"/>
                    <a:pt x="108" y="43199"/>
                    <a:pt x="0" y="43197"/>
                  </a:cubicBezTo>
                </a:path>
                <a:path w="21925" h="43200" stroke="0" extrusionOk="0">
                  <a:moveTo>
                    <a:pt x="313" y="0"/>
                  </a:moveTo>
                  <a:cubicBezTo>
                    <a:pt x="317" y="0"/>
                    <a:pt x="321" y="0"/>
                    <a:pt x="325" y="0"/>
                  </a:cubicBezTo>
                  <a:cubicBezTo>
                    <a:pt x="12254" y="0"/>
                    <a:pt x="21925" y="9670"/>
                    <a:pt x="21925" y="21600"/>
                  </a:cubicBezTo>
                  <a:cubicBezTo>
                    <a:pt x="21925" y="33529"/>
                    <a:pt x="12254" y="43200"/>
                    <a:pt x="325" y="43200"/>
                  </a:cubicBezTo>
                  <a:cubicBezTo>
                    <a:pt x="216" y="43199"/>
                    <a:pt x="108" y="43199"/>
                    <a:pt x="0" y="43197"/>
                  </a:cubicBezTo>
                  <a:lnTo>
                    <a:pt x="325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B75B0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 sz="1800"/>
            </a:p>
          </p:txBody>
        </p:sp>
        <p:sp>
          <p:nvSpPr>
            <p:cNvPr id="9222" name="AutoShape 6"/>
            <p:cNvSpPr>
              <a:spLocks noChangeArrowheads="1"/>
            </p:cNvSpPr>
            <p:nvPr/>
          </p:nvSpPr>
          <p:spPr bwMode="invGray">
            <a:xfrm>
              <a:off x="288" y="1076"/>
              <a:ext cx="4988" cy="104"/>
            </a:xfrm>
            <a:prstGeom prst="roundRect">
              <a:avLst>
                <a:gd name="adj" fmla="val 49995"/>
              </a:avLst>
            </a:prstGeom>
            <a:gradFill rotWithShape="0">
              <a:gsLst>
                <a:gs pos="0">
                  <a:srgbClr val="000000"/>
                </a:gs>
                <a:gs pos="20000">
                  <a:srgbClr val="000040"/>
                </a:gs>
                <a:gs pos="50000">
                  <a:srgbClr val="400040"/>
                </a:gs>
                <a:gs pos="75000">
                  <a:srgbClr val="8F0040"/>
                </a:gs>
                <a:gs pos="89999">
                  <a:srgbClr val="F27300"/>
                </a:gs>
                <a:gs pos="100000">
                  <a:srgbClr val="FFBF0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 sz="1800"/>
            </a:p>
          </p:txBody>
        </p:sp>
      </p:grpSp>
      <p:sp>
        <p:nvSpPr>
          <p:cNvPr id="9223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381000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9224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2057400"/>
            <a:ext cx="10363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9225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>
                <a:latin typeface="Arial" panose="020B0604020202020204" pitchFamily="34" charset="0"/>
              </a:defRPr>
            </a:lvl1pPr>
          </a:lstStyle>
          <a:p>
            <a:fld id="{F1BD9E3B-1B55-430B-B74B-2C9D09F26531}" type="datetime1">
              <a:rPr lang="uk-UA" altLang="ru-RU"/>
              <a:pPr/>
              <a:t>02.04.2021</a:t>
            </a:fld>
            <a:endParaRPr lang="ru-RU" altLang="ru-RU"/>
          </a:p>
        </p:txBody>
      </p:sp>
      <p:sp>
        <p:nvSpPr>
          <p:cNvPr id="9226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324600"/>
            <a:ext cx="386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anose="020B0604020202020204" pitchFamily="34" charset="0"/>
              </a:defRPr>
            </a:lvl1pPr>
          </a:lstStyle>
          <a:p>
            <a:endParaRPr lang="ru-RU" altLang="ru-RU"/>
          </a:p>
        </p:txBody>
      </p:sp>
      <p:sp>
        <p:nvSpPr>
          <p:cNvPr id="9227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3246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anose="020B0604020202020204" pitchFamily="34" charset="0"/>
              </a:defRPr>
            </a:lvl1pPr>
          </a:lstStyle>
          <a:p>
            <a:fld id="{1424B316-B8AE-4833-8785-A8B8EA863388}" type="slidenum">
              <a:rPr lang="ru-RU" altLang="ru-RU"/>
              <a:pPr/>
              <a:t>‹№›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81402590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transition spd="med">
    <p:random/>
  </p:transition>
  <p:hf hdr="0" ftr="0"/>
  <p:txStyles>
    <p:titleStyle>
      <a:lvl1pPr algn="r" rtl="0" fontAlgn="base">
        <a:spcBef>
          <a:spcPct val="0"/>
        </a:spcBef>
        <a:spcAft>
          <a:spcPct val="0"/>
        </a:spcAft>
        <a:defRPr sz="4400" i="1" kern="1200">
          <a:solidFill>
            <a:schemeClr val="tx2"/>
          </a:solidFill>
          <a:latin typeface="+mj-lt"/>
          <a:ea typeface="+mj-ea"/>
          <a:cs typeface="+mj-cs"/>
        </a:defRPr>
      </a:lvl1pPr>
      <a:lvl2pPr algn="r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anose="02020603050405020304" pitchFamily="18" charset="0"/>
        </a:defRPr>
      </a:lvl2pPr>
      <a:lvl3pPr algn="r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anose="02020603050405020304" pitchFamily="18" charset="0"/>
        </a:defRPr>
      </a:lvl3pPr>
      <a:lvl4pPr algn="r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anose="02020603050405020304" pitchFamily="18" charset="0"/>
        </a:defRPr>
      </a:lvl4pPr>
      <a:lvl5pPr algn="r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anose="02020603050405020304" pitchFamily="18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anose="02020603050405020304" pitchFamily="18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anose="02020603050405020304" pitchFamily="18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anose="02020603050405020304" pitchFamily="18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2"/>
        </a:buClr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vmlDrawing" Target="../drawings/vmlDrawing1.vml"/><Relationship Id="rId1" Type="http://schemas.openxmlformats.org/officeDocument/2006/relationships/themeOverride" Target="../theme/themeOverride1.xml"/><Relationship Id="rId6" Type="http://schemas.openxmlformats.org/officeDocument/2006/relationships/image" Target="../media/image1.png"/><Relationship Id="rId5" Type="http://schemas.openxmlformats.org/officeDocument/2006/relationships/oleObject" Target="../embeddings/oleObject1.bin"/><Relationship Id="rId4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0.xml"/><Relationship Id="rId4" Type="http://schemas.openxmlformats.org/officeDocument/2006/relationships/audio" Target="../media/audio1.wav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4.xml"/><Relationship Id="rId1" Type="http://schemas.openxmlformats.org/officeDocument/2006/relationships/themeOverride" Target="../theme/themeOverrid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13" Type="http://schemas.openxmlformats.org/officeDocument/2006/relationships/oleObject" Target="../embeddings/oleObject6.bin"/><Relationship Id="rId18" Type="http://schemas.openxmlformats.org/officeDocument/2006/relationships/image" Target="../media/image8.wmf"/><Relationship Id="rId3" Type="http://schemas.openxmlformats.org/officeDocument/2006/relationships/slideLayout" Target="../slideLayouts/slideLayout2.xml"/><Relationship Id="rId7" Type="http://schemas.openxmlformats.org/officeDocument/2006/relationships/oleObject" Target="../embeddings/oleObject3.bin"/><Relationship Id="rId12" Type="http://schemas.openxmlformats.org/officeDocument/2006/relationships/image" Target="../media/image5.wmf"/><Relationship Id="rId17" Type="http://schemas.openxmlformats.org/officeDocument/2006/relationships/oleObject" Target="../embeddings/oleObject8.bin"/><Relationship Id="rId2" Type="http://schemas.openxmlformats.org/officeDocument/2006/relationships/vmlDrawing" Target="../drawings/vmlDrawing2.vml"/><Relationship Id="rId16" Type="http://schemas.openxmlformats.org/officeDocument/2006/relationships/image" Target="../media/image7.wmf"/><Relationship Id="rId20" Type="http://schemas.openxmlformats.org/officeDocument/2006/relationships/image" Target="../media/image9.wmf"/><Relationship Id="rId1" Type="http://schemas.openxmlformats.org/officeDocument/2006/relationships/themeOverride" Target="../theme/themeOverride5.xml"/><Relationship Id="rId6" Type="http://schemas.openxmlformats.org/officeDocument/2006/relationships/image" Target="../media/image2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7.bin"/><Relationship Id="rId10" Type="http://schemas.openxmlformats.org/officeDocument/2006/relationships/image" Target="../media/image4.wmf"/><Relationship Id="rId19" Type="http://schemas.openxmlformats.org/officeDocument/2006/relationships/oleObject" Target="../embeddings/oleObject9.bin"/><Relationship Id="rId4" Type="http://schemas.openxmlformats.org/officeDocument/2006/relationships/notesSlide" Target="../notesSlides/notesSlide5.xml"/><Relationship Id="rId9" Type="http://schemas.openxmlformats.org/officeDocument/2006/relationships/oleObject" Target="../embeddings/oleObject4.bin"/><Relationship Id="rId14" Type="http://schemas.openxmlformats.org/officeDocument/2006/relationships/image" Target="../media/image6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vmlDrawing" Target="../drawings/vmlDrawing3.vml"/><Relationship Id="rId1" Type="http://schemas.openxmlformats.org/officeDocument/2006/relationships/themeOverride" Target="../theme/themeOverride6.x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10.bin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slideLayout" Target="../slideLayouts/slideLayout2.xml"/><Relationship Id="rId7" Type="http://schemas.openxmlformats.org/officeDocument/2006/relationships/oleObject" Target="../embeddings/oleObject12.bin"/><Relationship Id="rId2" Type="http://schemas.openxmlformats.org/officeDocument/2006/relationships/vmlDrawing" Target="../drawings/vmlDrawing4.vml"/><Relationship Id="rId1" Type="http://schemas.openxmlformats.org/officeDocument/2006/relationships/themeOverride" Target="../theme/themeOverride7.x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11.bin"/><Relationship Id="rId10" Type="http://schemas.openxmlformats.org/officeDocument/2006/relationships/image" Target="../media/image13.wmf"/><Relationship Id="rId4" Type="http://schemas.openxmlformats.org/officeDocument/2006/relationships/notesSlide" Target="../notesSlides/notesSlide7.xml"/><Relationship Id="rId9" Type="http://schemas.openxmlformats.org/officeDocument/2006/relationships/oleObject" Target="../embeddings/oleObject13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13" Type="http://schemas.openxmlformats.org/officeDocument/2006/relationships/oleObject" Target="../embeddings/oleObject18.bin"/><Relationship Id="rId3" Type="http://schemas.openxmlformats.org/officeDocument/2006/relationships/slideLayout" Target="../slideLayouts/slideLayout2.xml"/><Relationship Id="rId7" Type="http://schemas.openxmlformats.org/officeDocument/2006/relationships/oleObject" Target="../embeddings/oleObject15.bin"/><Relationship Id="rId12" Type="http://schemas.openxmlformats.org/officeDocument/2006/relationships/image" Target="../media/image17.wmf"/><Relationship Id="rId2" Type="http://schemas.openxmlformats.org/officeDocument/2006/relationships/vmlDrawing" Target="../drawings/vmlDrawing5.vml"/><Relationship Id="rId16" Type="http://schemas.openxmlformats.org/officeDocument/2006/relationships/image" Target="../media/image19.wmf"/><Relationship Id="rId1" Type="http://schemas.openxmlformats.org/officeDocument/2006/relationships/themeOverride" Target="../theme/themeOverride8.xml"/><Relationship Id="rId6" Type="http://schemas.openxmlformats.org/officeDocument/2006/relationships/image" Target="../media/image14.wmf"/><Relationship Id="rId11" Type="http://schemas.openxmlformats.org/officeDocument/2006/relationships/oleObject" Target="../embeddings/oleObject17.bin"/><Relationship Id="rId5" Type="http://schemas.openxmlformats.org/officeDocument/2006/relationships/oleObject" Target="../embeddings/oleObject14.bin"/><Relationship Id="rId15" Type="http://schemas.openxmlformats.org/officeDocument/2006/relationships/oleObject" Target="../embeddings/oleObject19.bin"/><Relationship Id="rId10" Type="http://schemas.openxmlformats.org/officeDocument/2006/relationships/image" Target="../media/image16.wmf"/><Relationship Id="rId4" Type="http://schemas.openxmlformats.org/officeDocument/2006/relationships/notesSlide" Target="../notesSlides/notesSlide8.xml"/><Relationship Id="rId9" Type="http://schemas.openxmlformats.org/officeDocument/2006/relationships/oleObject" Target="../embeddings/oleObject16.bin"/><Relationship Id="rId14" Type="http://schemas.openxmlformats.org/officeDocument/2006/relationships/image" Target="../media/image18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wmf"/><Relationship Id="rId3" Type="http://schemas.openxmlformats.org/officeDocument/2006/relationships/slideLayout" Target="../slideLayouts/slideLayout2.xml"/><Relationship Id="rId7" Type="http://schemas.openxmlformats.org/officeDocument/2006/relationships/oleObject" Target="../embeddings/oleObject21.bin"/><Relationship Id="rId2" Type="http://schemas.openxmlformats.org/officeDocument/2006/relationships/vmlDrawing" Target="../drawings/vmlDrawing6.vml"/><Relationship Id="rId1" Type="http://schemas.openxmlformats.org/officeDocument/2006/relationships/themeOverride" Target="../theme/themeOverride9.xml"/><Relationship Id="rId6" Type="http://schemas.openxmlformats.org/officeDocument/2006/relationships/image" Target="../media/image20.wmf"/><Relationship Id="rId5" Type="http://schemas.openxmlformats.org/officeDocument/2006/relationships/oleObject" Target="../embeddings/oleObject20.bin"/><Relationship Id="rId10" Type="http://schemas.openxmlformats.org/officeDocument/2006/relationships/image" Target="../media/image22.wmf"/><Relationship Id="rId4" Type="http://schemas.openxmlformats.org/officeDocument/2006/relationships/notesSlide" Target="../notesSlides/notesSlide9.xml"/><Relationship Id="rId9" Type="http://schemas.openxmlformats.org/officeDocument/2006/relationships/oleObject" Target="../embeddings/oleObject2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B3FEB82-7143-4DEC-8F80-39B83457E3BB}" type="datetime1">
              <a:rPr lang="uk-UA" altLang="ru-RU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02.04.2021</a:t>
            </a:fld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DA3BD1A-E871-4EFF-B6C3-292F424CC6DC}" type="slidenum">
              <a:rPr lang="ru-RU" altLang="ru-RU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altLang="ru-RU" sz="7200" dirty="0" smtClean="0">
                <a:latin typeface="Monotype Corsiva" panose="03010101010201010101" pitchFamily="66" charset="0"/>
              </a:rPr>
              <a:t>Алгебра 11 </a:t>
            </a:r>
            <a:r>
              <a:rPr lang="ru-RU" altLang="ru-RU" sz="7200" dirty="0" err="1" smtClean="0">
                <a:latin typeface="Monotype Corsiva" panose="03010101010201010101" pitchFamily="66" charset="0"/>
              </a:rPr>
              <a:t>клас</a:t>
            </a:r>
            <a:r>
              <a:rPr lang="ru-RU" altLang="ru-RU" sz="7200" dirty="0" smtClean="0">
                <a:latin typeface="Monotype Corsiva" panose="03010101010201010101" pitchFamily="66" charset="0"/>
              </a:rPr>
              <a:t> 09.04.2021</a:t>
            </a:r>
            <a:endParaRPr lang="ru-RU" altLang="ru-RU" sz="5400" dirty="0">
              <a:latin typeface="Monotype Corsiva" panose="03010101010201010101" pitchFamily="66" charset="0"/>
            </a:endParaRP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524000" y="2057400"/>
            <a:ext cx="4495800" cy="4800600"/>
          </a:xfrm>
        </p:spPr>
        <p:txBody>
          <a:bodyPr/>
          <a:lstStyle/>
          <a:p>
            <a:pPr>
              <a:buFontTx/>
              <a:buNone/>
            </a:pPr>
            <a:r>
              <a:rPr lang="uk-UA" altLang="ru-RU" sz="4800">
                <a:latin typeface="Monotype Corsiva" panose="03010101010201010101" pitchFamily="66" charset="0"/>
              </a:rPr>
              <a:t>   </a:t>
            </a:r>
            <a:r>
              <a:rPr lang="ru-RU" altLang="ru-RU" sz="6000">
                <a:solidFill>
                  <a:schemeClr val="tx2"/>
                </a:solidFill>
                <a:latin typeface="Monotype Corsiva" panose="03010101010201010101" pitchFamily="66" charset="0"/>
              </a:rPr>
              <a:t>Тема уроку:</a:t>
            </a:r>
          </a:p>
          <a:p>
            <a:pPr>
              <a:buFontTx/>
              <a:buNone/>
            </a:pPr>
            <a:r>
              <a:rPr lang="uk-UA" altLang="ru-RU" sz="6000">
                <a:latin typeface="Monotype Corsiva" panose="03010101010201010101" pitchFamily="66" charset="0"/>
              </a:rPr>
              <a:t>   Класичне </a:t>
            </a:r>
          </a:p>
          <a:p>
            <a:pPr>
              <a:buFontTx/>
              <a:buNone/>
            </a:pPr>
            <a:r>
              <a:rPr lang="uk-UA" altLang="ru-RU" sz="6000">
                <a:latin typeface="Monotype Corsiva" panose="03010101010201010101" pitchFamily="66" charset="0"/>
              </a:rPr>
              <a:t>   означення</a:t>
            </a:r>
          </a:p>
          <a:p>
            <a:pPr>
              <a:buFontTx/>
              <a:buNone/>
            </a:pPr>
            <a:r>
              <a:rPr lang="uk-UA" altLang="ru-RU" sz="6000">
                <a:latin typeface="Monotype Corsiva" panose="03010101010201010101" pitchFamily="66" charset="0"/>
              </a:rPr>
              <a:t>   ймовірності</a:t>
            </a:r>
            <a:r>
              <a:rPr lang="uk-UA" altLang="ru-RU" sz="4800">
                <a:latin typeface="Monotype Corsiva" panose="03010101010201010101" pitchFamily="66" charset="0"/>
              </a:rPr>
              <a:t>.</a:t>
            </a:r>
          </a:p>
          <a:p>
            <a:pPr>
              <a:buFontTx/>
              <a:buNone/>
            </a:pPr>
            <a:endParaRPr lang="ru-RU" altLang="ru-RU" sz="4800">
              <a:latin typeface="Monotype Corsiva" panose="03010101010201010101" pitchFamily="66" charset="0"/>
            </a:endParaRPr>
          </a:p>
        </p:txBody>
      </p:sp>
      <p:graphicFrame>
        <p:nvGraphicFramePr>
          <p:cNvPr id="44042" name="Object 10"/>
          <p:cNvGraphicFramePr>
            <a:graphicFrameLocks noGrp="1" noChangeAspect="1"/>
          </p:cNvGraphicFramePr>
          <p:nvPr>
            <p:ph type="clipArt" sz="half" idx="2"/>
          </p:nvPr>
        </p:nvGraphicFramePr>
        <p:xfrm>
          <a:off x="5943600" y="2579688"/>
          <a:ext cx="4267200" cy="3668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Точечный рисунок" r:id="rId5" imgW="2505425" imgH="2209524" progId="Paint.Picture">
                  <p:embed/>
                </p:oleObj>
              </mc:Choice>
              <mc:Fallback>
                <p:oleObj name="Точечный рисунок" r:id="rId5" imgW="2505425" imgH="2209524" progId="Paint.Picture">
                  <p:embed/>
                  <p:pic>
                    <p:nvPicPr>
                      <p:cNvPr id="44042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3600" y="2579688"/>
                        <a:ext cx="4267200" cy="36687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4827544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 advTm="12416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4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40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  <p:bldP spid="44035" grpId="0" build="p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1D30162-AC05-4B6D-9EB8-49389E112A84}" type="datetime1">
              <a:rPr lang="uk-UA" altLang="ru-RU">
                <a:solidFill>
                  <a:srgbClr val="FFFFCC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02.04.2021</a:t>
            </a:fld>
            <a:endParaRPr lang="ru-RU" altLang="ru-RU">
              <a:solidFill>
                <a:srgbClr val="FFFFCC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6CF77C4-1000-478A-9A64-C9C4B60984B0}" type="slidenum">
              <a:rPr lang="ru-RU" altLang="ru-RU">
                <a:solidFill>
                  <a:srgbClr val="FFFFCC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ru-RU" altLang="ru-RU">
              <a:solidFill>
                <a:srgbClr val="FFFFCC"/>
              </a:solidFill>
            </a:endParaRPr>
          </a:p>
        </p:txBody>
      </p:sp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1143000"/>
          </a:xfrm>
        </p:spPr>
        <p:txBody>
          <a:bodyPr/>
          <a:lstStyle/>
          <a:p>
            <a:pPr algn="ctr"/>
            <a:r>
              <a:rPr lang="uk-UA" altLang="ru-RU" sz="5400" dirty="0" smtClean="0">
                <a:solidFill>
                  <a:srgbClr val="FF0000"/>
                </a:solidFill>
                <a:latin typeface="Monotype Corsiva" panose="03010101010201010101" pitchFamily="66" charset="0"/>
              </a:rPr>
              <a:t>Завдання на урок</a:t>
            </a:r>
            <a:endParaRPr lang="ru-RU" altLang="ru-RU" sz="5400" dirty="0">
              <a:solidFill>
                <a:srgbClr val="FF0000"/>
              </a:solidFill>
              <a:latin typeface="Monotype Corsiva" panose="03010101010201010101" pitchFamily="66" charset="0"/>
            </a:endParaRP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endParaRPr lang="uk-UA" altLang="ru-RU" sz="2400" dirty="0" smtClean="0">
              <a:solidFill>
                <a:srgbClr val="000000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uk-UA" altLang="ru-RU" sz="2400" dirty="0" smtClean="0">
                <a:solidFill>
                  <a:srgbClr val="000000"/>
                </a:solidFill>
              </a:rPr>
              <a:t>Опрацюйте презентацію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uk-UA" altLang="ru-RU" sz="2400" dirty="0" smtClean="0">
                <a:solidFill>
                  <a:srgbClr val="000000"/>
                </a:solidFill>
              </a:rPr>
              <a:t>Розгляньте задачі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uk-UA" altLang="ru-RU" sz="2400" dirty="0" smtClean="0">
                <a:solidFill>
                  <a:srgbClr val="000000"/>
                </a:solidFill>
              </a:rPr>
              <a:t>Ще раз прочитайте пункт 3 (ст.153 підручника)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uk-UA" altLang="ru-RU" sz="2400" dirty="0" smtClean="0">
                <a:solidFill>
                  <a:srgbClr val="000000"/>
                </a:solidFill>
              </a:rPr>
              <a:t>Виконайте №16.21;16.23,16.30</a:t>
            </a:r>
          </a:p>
          <a:p>
            <a:pPr>
              <a:buFont typeface="Wingdings" panose="05000000000000000000" pitchFamily="2" charset="2"/>
              <a:buChar char="§"/>
            </a:pPr>
            <a:endParaRPr lang="uk-UA" altLang="ru-RU" sz="2400" dirty="0">
              <a:solidFill>
                <a:srgbClr val="000000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uk-UA" altLang="ru-RU" sz="2400" dirty="0" smtClean="0">
                <a:solidFill>
                  <a:srgbClr val="000000"/>
                </a:solidFill>
              </a:rPr>
              <a:t>Домашнє завдання: повторити параграф 16, № на вибір</a:t>
            </a:r>
            <a:endParaRPr lang="uk-UA" altLang="ru-RU" sz="2400" dirty="0" smtClean="0">
              <a:solidFill>
                <a:srgbClr val="000000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endParaRPr lang="uk-UA" altLang="ru-RU" sz="2400" dirty="0" smtClean="0">
              <a:solidFill>
                <a:srgbClr val="000000"/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endParaRPr lang="ru-RU" altLang="ru-RU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519431"/>
      </p:ext>
    </p:extLst>
  </p:cSld>
  <p:clrMapOvr>
    <a:overrideClrMapping bg1="dk2" tx1="lt1" bg2="dk1" tx2="lt2" accent1="accent1" accent2="accent2" accent3="accent3" accent4="accent4" accent5="accent5" accent6="accent6" hlink="hlink" folHlink="folHlink"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553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38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7F16F22-1056-49D5-B556-3F058082A2CE}" type="datetime1">
              <a:rPr lang="uk-UA" altLang="ru-RU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02.04.2021</a:t>
            </a:fld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30FBE26-9E93-4F7F-9921-370A5087C0FF}" type="slidenum">
              <a:rPr lang="ru-RU" altLang="ru-RU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457200"/>
            <a:ext cx="9144000" cy="1066800"/>
          </a:xfrm>
        </p:spPr>
        <p:txBody>
          <a:bodyPr/>
          <a:lstStyle/>
          <a:p>
            <a:pPr algn="l"/>
            <a:r>
              <a:rPr lang="uk-UA" altLang="ru-RU" sz="4000">
                <a:latin typeface="Century Gothic" panose="020B0502020202020204" pitchFamily="34" charset="0"/>
              </a:rPr>
              <a:t>  </a:t>
            </a:r>
            <a:r>
              <a:rPr lang="ru-RU" altLang="ru-RU" sz="4000">
                <a:latin typeface="Century Gothic" panose="020B0502020202020204" pitchFamily="34" charset="0"/>
              </a:rPr>
              <a:t>Класичне</a:t>
            </a:r>
            <a:r>
              <a:rPr lang="uk-UA" altLang="ru-RU" sz="4000">
                <a:latin typeface="Century Gothic" panose="020B0502020202020204" pitchFamily="34" charset="0"/>
              </a:rPr>
              <a:t>   </a:t>
            </a:r>
            <a:r>
              <a:rPr lang="ru-RU" altLang="ru-RU" sz="4000">
                <a:latin typeface="Century Gothic" panose="020B0502020202020204" pitchFamily="34" charset="0"/>
              </a:rPr>
              <a:t>означення</a:t>
            </a:r>
            <a:r>
              <a:rPr lang="uk-UA" altLang="ru-RU" sz="4000">
                <a:latin typeface="Century Gothic" panose="020B0502020202020204" pitchFamily="34" charset="0"/>
              </a:rPr>
              <a:t/>
            </a:r>
            <a:br>
              <a:rPr lang="uk-UA" altLang="ru-RU" sz="4000">
                <a:latin typeface="Century Gothic" panose="020B0502020202020204" pitchFamily="34" charset="0"/>
              </a:rPr>
            </a:br>
            <a:r>
              <a:rPr lang="uk-UA" altLang="ru-RU" sz="4000">
                <a:latin typeface="Century Gothic" panose="020B0502020202020204" pitchFamily="34" charset="0"/>
              </a:rPr>
              <a:t>  </a:t>
            </a:r>
            <a:r>
              <a:rPr lang="ru-RU" altLang="ru-RU" sz="4000">
                <a:latin typeface="Century Gothic" panose="020B0502020202020204" pitchFamily="34" charset="0"/>
              </a:rPr>
              <a:t>ймов</a:t>
            </a:r>
            <a:r>
              <a:rPr lang="uk-UA" altLang="ru-RU" sz="4000">
                <a:latin typeface="Century Gothic" panose="020B0502020202020204" pitchFamily="34" charset="0"/>
              </a:rPr>
              <a:t>і</a:t>
            </a:r>
            <a:r>
              <a:rPr lang="ru-RU" altLang="ru-RU" sz="4000">
                <a:latin typeface="Century Gothic" panose="020B0502020202020204" pitchFamily="34" charset="0"/>
              </a:rPr>
              <a:t>рност</a:t>
            </a:r>
            <a:r>
              <a:rPr lang="uk-UA" altLang="ru-RU" sz="4000">
                <a:latin typeface="Century Gothic" panose="020B0502020202020204" pitchFamily="34" charset="0"/>
              </a:rPr>
              <a:t>і</a:t>
            </a:r>
            <a:r>
              <a:rPr lang="uk-UA" altLang="ru-RU">
                <a:latin typeface="Century Gothic" panose="020B0502020202020204" pitchFamily="34" charset="0"/>
              </a:rPr>
              <a:t>:</a:t>
            </a:r>
            <a:endParaRPr lang="ru-RU" altLang="ru-RU">
              <a:latin typeface="Century Gothic" panose="020B0502020202020204" pitchFamily="34" charset="0"/>
            </a:endParaRP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2057400"/>
            <a:ext cx="9144000" cy="4800600"/>
          </a:xfrm>
        </p:spPr>
        <p:txBody>
          <a:bodyPr/>
          <a:lstStyle/>
          <a:p>
            <a:pPr>
              <a:buFontTx/>
              <a:buNone/>
            </a:pPr>
            <a:r>
              <a:rPr lang="uk-UA" altLang="ru-RU" sz="2800" b="1">
                <a:solidFill>
                  <a:srgbClr val="FF0000"/>
                </a:solidFill>
                <a:latin typeface="Century Gothic" panose="020B0502020202020204" pitchFamily="34" charset="0"/>
              </a:rPr>
              <a:t>   Ймовірністю  випадкової події А </a:t>
            </a:r>
            <a:r>
              <a:rPr lang="uk-UA" altLang="ru-RU" sz="2800" b="1">
                <a:latin typeface="Century Gothic" panose="020B0502020202020204" pitchFamily="34" charset="0"/>
              </a:rPr>
              <a:t>називається</a:t>
            </a:r>
            <a:endParaRPr lang="ru-RU" altLang="ru-RU" sz="2800" b="1">
              <a:latin typeface="Century Gothic" panose="020B0502020202020204" pitchFamily="34" charset="0"/>
            </a:endParaRPr>
          </a:p>
          <a:p>
            <a:pPr>
              <a:buFontTx/>
              <a:buNone/>
            </a:pPr>
            <a:r>
              <a:rPr lang="uk-UA" altLang="ru-RU" sz="2800" b="1">
                <a:latin typeface="Century Gothic" panose="020B0502020202020204" pitchFamily="34" charset="0"/>
              </a:rPr>
              <a:t>   відношення числа подій , які сприяють події А , до загальної кількості  подій простору  елементарних подій.</a:t>
            </a:r>
          </a:p>
          <a:p>
            <a:pPr>
              <a:buFontTx/>
              <a:buNone/>
            </a:pPr>
            <a:r>
              <a:rPr lang="uk-UA" altLang="ru-RU" sz="2800">
                <a:latin typeface="Century Gothic" panose="020B0502020202020204" pitchFamily="34" charset="0"/>
              </a:rPr>
              <a:t>   </a:t>
            </a:r>
            <a:r>
              <a:rPr lang="uk-UA" altLang="ru-RU" sz="2800" b="1">
                <a:solidFill>
                  <a:srgbClr val="FF0000"/>
                </a:solidFill>
                <a:latin typeface="Century Gothic" panose="020B0502020202020204" pitchFamily="34" charset="0"/>
              </a:rPr>
              <a:t>Р(А)=</a:t>
            </a:r>
            <a:r>
              <a:rPr lang="en-US" altLang="ru-RU" sz="2800" b="1">
                <a:solidFill>
                  <a:srgbClr val="FF0000"/>
                </a:solidFill>
                <a:latin typeface="Century Gothic" panose="020B0502020202020204" pitchFamily="34" charset="0"/>
              </a:rPr>
              <a:t>m/n   </a:t>
            </a:r>
            <a:r>
              <a:rPr lang="uk-UA" altLang="ru-RU" sz="2800" b="1">
                <a:latin typeface="Century Gothic" panose="020B0502020202020204" pitchFamily="34" charset="0"/>
              </a:rPr>
              <a:t>,  де    </a:t>
            </a:r>
            <a:r>
              <a:rPr lang="en-US" altLang="ru-RU" sz="2800" b="1">
                <a:solidFill>
                  <a:srgbClr val="FF0000"/>
                </a:solidFill>
                <a:latin typeface="Century Gothic" panose="020B0502020202020204" pitchFamily="34" charset="0"/>
              </a:rPr>
              <a:t>m</a:t>
            </a:r>
            <a:r>
              <a:rPr lang="uk-UA" altLang="ru-RU" sz="2800" b="1">
                <a:solidFill>
                  <a:srgbClr val="FF0000"/>
                </a:solidFill>
                <a:latin typeface="Century Gothic" panose="020B0502020202020204" pitchFamily="34" charset="0"/>
              </a:rPr>
              <a:t>    </a:t>
            </a:r>
            <a:r>
              <a:rPr lang="uk-UA" altLang="ru-RU" sz="2800" b="1">
                <a:solidFill>
                  <a:srgbClr val="000000"/>
                </a:solidFill>
                <a:latin typeface="Century Gothic" panose="020B0502020202020204" pitchFamily="34" charset="0"/>
              </a:rPr>
              <a:t>-</a:t>
            </a:r>
            <a:r>
              <a:rPr lang="uk-UA" altLang="ru-RU" sz="1800" b="1">
                <a:solidFill>
                  <a:srgbClr val="000000"/>
                </a:solidFill>
                <a:latin typeface="Century Gothic" panose="020B0502020202020204" pitchFamily="34" charset="0"/>
              </a:rPr>
              <a:t>число подій ,які сприяють події А;</a:t>
            </a:r>
            <a:endParaRPr lang="en-US" altLang="ru-RU" sz="1800" b="1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pPr>
              <a:buFontTx/>
              <a:buNone/>
            </a:pPr>
            <a:r>
              <a:rPr lang="en-US" altLang="ru-RU" sz="2800" b="1">
                <a:solidFill>
                  <a:srgbClr val="FF0000"/>
                </a:solidFill>
                <a:latin typeface="Century Gothic" panose="020B0502020202020204" pitchFamily="34" charset="0"/>
              </a:rPr>
              <a:t>                                   n</a:t>
            </a:r>
            <a:r>
              <a:rPr lang="uk-UA" altLang="ru-RU" sz="2800" b="1">
                <a:solidFill>
                  <a:srgbClr val="FF0000"/>
                </a:solidFill>
                <a:latin typeface="Century Gothic" panose="020B0502020202020204" pitchFamily="34" charset="0"/>
              </a:rPr>
              <a:t>     </a:t>
            </a:r>
            <a:r>
              <a:rPr lang="uk-UA" altLang="ru-RU" sz="2800" b="1">
                <a:solidFill>
                  <a:srgbClr val="000000"/>
                </a:solidFill>
                <a:latin typeface="Century Gothic" panose="020B0502020202020204" pitchFamily="34" charset="0"/>
              </a:rPr>
              <a:t>-</a:t>
            </a:r>
            <a:r>
              <a:rPr lang="uk-UA" altLang="ru-RU" sz="1600" b="1">
                <a:solidFill>
                  <a:srgbClr val="000000"/>
                </a:solidFill>
                <a:latin typeface="Century Gothic" panose="020B0502020202020204" pitchFamily="34" charset="0"/>
              </a:rPr>
              <a:t>загальна кількість подій простору</a:t>
            </a:r>
          </a:p>
          <a:p>
            <a:pPr>
              <a:buFontTx/>
              <a:buNone/>
            </a:pPr>
            <a:r>
              <a:rPr lang="uk-UA" altLang="ru-RU" sz="1600" b="1">
                <a:solidFill>
                  <a:srgbClr val="000000"/>
                </a:solidFill>
                <a:latin typeface="Century Gothic" panose="020B0502020202020204" pitchFamily="34" charset="0"/>
              </a:rPr>
              <a:t>                                                                           елементарних подій;</a:t>
            </a:r>
            <a:endParaRPr lang="en-US" altLang="ru-RU" sz="1600" b="1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pPr>
              <a:buFontTx/>
              <a:buNone/>
            </a:pPr>
            <a:r>
              <a:rPr lang="en-US" altLang="ru-RU" sz="2800" b="1">
                <a:solidFill>
                  <a:srgbClr val="FF0000"/>
                </a:solidFill>
                <a:latin typeface="Century Gothic" panose="020B0502020202020204" pitchFamily="34" charset="0"/>
              </a:rPr>
              <a:t>                                   A</a:t>
            </a:r>
            <a:r>
              <a:rPr lang="uk-UA" altLang="ru-RU" sz="2800" b="1">
                <a:solidFill>
                  <a:srgbClr val="FF0000"/>
                </a:solidFill>
                <a:latin typeface="Century Gothic" panose="020B0502020202020204" pitchFamily="34" charset="0"/>
              </a:rPr>
              <a:t>     </a:t>
            </a:r>
            <a:r>
              <a:rPr lang="uk-UA" altLang="ru-RU" sz="2800" b="1">
                <a:solidFill>
                  <a:srgbClr val="000000"/>
                </a:solidFill>
                <a:latin typeface="Century Gothic" panose="020B0502020202020204" pitchFamily="34" charset="0"/>
              </a:rPr>
              <a:t>-</a:t>
            </a:r>
            <a:r>
              <a:rPr lang="uk-UA" altLang="ru-RU" sz="1600" b="1">
                <a:solidFill>
                  <a:srgbClr val="000000"/>
                </a:solidFill>
                <a:latin typeface="Century Gothic" panose="020B0502020202020204" pitchFamily="34" charset="0"/>
              </a:rPr>
              <a:t>подія;</a:t>
            </a:r>
            <a:endParaRPr lang="en-US" altLang="ru-RU" sz="1600" b="1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pPr>
              <a:buFontTx/>
              <a:buNone/>
            </a:pPr>
            <a:r>
              <a:rPr lang="en-US" altLang="ru-RU" sz="2800" b="1">
                <a:solidFill>
                  <a:srgbClr val="FF0000"/>
                </a:solidFill>
                <a:latin typeface="Century Gothic" panose="020B0502020202020204" pitchFamily="34" charset="0"/>
              </a:rPr>
              <a:t>                                   P</a:t>
            </a:r>
            <a:r>
              <a:rPr lang="uk-UA" altLang="ru-RU" sz="2800" b="1">
                <a:solidFill>
                  <a:srgbClr val="FF0000"/>
                </a:solidFill>
                <a:latin typeface="Century Gothic" panose="020B0502020202020204" pitchFamily="34" charset="0"/>
              </a:rPr>
              <a:t>(А)</a:t>
            </a:r>
            <a:r>
              <a:rPr lang="uk-UA" altLang="ru-RU" sz="2800" b="1">
                <a:solidFill>
                  <a:srgbClr val="000000"/>
                </a:solidFill>
                <a:latin typeface="Century Gothic" panose="020B0502020202020204" pitchFamily="34" charset="0"/>
              </a:rPr>
              <a:t>- </a:t>
            </a:r>
            <a:r>
              <a:rPr lang="uk-UA" altLang="ru-RU" sz="1600" b="1">
                <a:solidFill>
                  <a:srgbClr val="000000"/>
                </a:solidFill>
                <a:latin typeface="Century Gothic" panose="020B0502020202020204" pitchFamily="34" charset="0"/>
              </a:rPr>
              <a:t>ймовірність події</a:t>
            </a:r>
            <a:r>
              <a:rPr lang="uk-UA" altLang="ru-RU" sz="2800" b="1">
                <a:solidFill>
                  <a:srgbClr val="000000"/>
                </a:solidFill>
                <a:latin typeface="Century Gothic" panose="020B0502020202020204" pitchFamily="34" charset="0"/>
              </a:rPr>
              <a:t>.</a:t>
            </a:r>
            <a:endParaRPr lang="ru-RU" altLang="ru-RU" sz="2800" b="1">
              <a:latin typeface="Century Gothic" panose="020B0502020202020204" pitchFamily="34" charset="0"/>
            </a:endParaRPr>
          </a:p>
        </p:txBody>
      </p:sp>
      <p:sp>
        <p:nvSpPr>
          <p:cNvPr id="49156" name="AutoShape 4"/>
          <p:cNvSpPr>
            <a:spLocks noChangeArrowheads="1"/>
          </p:cNvSpPr>
          <p:nvPr/>
        </p:nvSpPr>
        <p:spPr bwMode="auto">
          <a:xfrm>
            <a:off x="1828800" y="4953000"/>
            <a:ext cx="2819400" cy="457200"/>
          </a:xfrm>
          <a:custGeom>
            <a:avLst/>
            <a:gdLst>
              <a:gd name="G0" fmla="+- 16613 0 0"/>
              <a:gd name="G1" fmla="+- 5400 0 0"/>
              <a:gd name="G2" fmla="+- 21600 0 5400"/>
              <a:gd name="G3" fmla="+- 10800 0 5400"/>
              <a:gd name="G4" fmla="+- 21600 0 16613"/>
              <a:gd name="G5" fmla="*/ G4 G3 10800"/>
              <a:gd name="G6" fmla="+- 21600 0 G5"/>
              <a:gd name="T0" fmla="*/ 16613 w 21600"/>
              <a:gd name="T1" fmla="*/ 0 h 21600"/>
              <a:gd name="T2" fmla="*/ 0 w 21600"/>
              <a:gd name="T3" fmla="*/ 10800 h 21600"/>
              <a:gd name="T4" fmla="*/ 16613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613" y="0"/>
                </a:moveTo>
                <a:lnTo>
                  <a:pt x="16613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613" y="16200"/>
                </a:lnTo>
                <a:lnTo>
                  <a:pt x="16613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gradFill rotWithShape="0">
            <a:gsLst>
              <a:gs pos="0">
                <a:srgbClr val="FF0000"/>
              </a:gs>
              <a:gs pos="50000">
                <a:schemeClr val="accent1"/>
              </a:gs>
              <a:gs pos="100000">
                <a:srgbClr val="FF0000"/>
              </a:gs>
            </a:gsLst>
            <a:lin ang="5400000" scaled="1"/>
          </a:gra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498226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 advTm="39760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49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" dur="500"/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7" dur="500"/>
                                        <p:tgtEl>
                                          <p:spTgt spid="49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2" dur="500"/>
                                        <p:tgtEl>
                                          <p:spTgt spid="49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7" dur="500"/>
                                        <p:tgtEl>
                                          <p:spTgt spid="491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2" dur="500"/>
                                        <p:tgtEl>
                                          <p:spTgt spid="491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91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9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4" grpId="0" autoUpdateAnimBg="0"/>
      <p:bldP spid="49155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595C97B-5F70-4944-A1F5-1E37BED10295}" type="datetime1">
              <a:rPr lang="uk-UA" altLang="ru-RU">
                <a:solidFill>
                  <a:srgbClr val="FFFFCC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02.04.2021</a:t>
            </a:fld>
            <a:endParaRPr lang="ru-RU" altLang="ru-RU">
              <a:solidFill>
                <a:srgbClr val="FFFFCC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4BA6351-D58E-4135-A22E-BBD0C051CDAE}" type="slidenum">
              <a:rPr lang="ru-RU" altLang="ru-RU">
                <a:solidFill>
                  <a:srgbClr val="FFFFCC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ru-RU" altLang="ru-RU">
              <a:solidFill>
                <a:srgbClr val="FFFFCC"/>
              </a:solidFill>
            </a:endParaRPr>
          </a:p>
        </p:txBody>
      </p:sp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304800"/>
            <a:ext cx="7772400" cy="1143000"/>
          </a:xfrm>
        </p:spPr>
        <p:txBody>
          <a:bodyPr/>
          <a:lstStyle/>
          <a:p>
            <a:pPr algn="l"/>
            <a:endParaRPr lang="ru-RU" altLang="ru-RU" sz="6000" dirty="0">
              <a:solidFill>
                <a:srgbClr val="660033"/>
              </a:solidFill>
              <a:latin typeface="Monotype Corsiva" panose="03010101010201010101" pitchFamily="66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524000" y="2057400"/>
            <a:ext cx="4495800" cy="48006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ru-RU" sz="4000" dirty="0">
                <a:solidFill>
                  <a:srgbClr val="660033"/>
                </a:solidFill>
                <a:latin typeface="Monotype Corsiva" panose="03010101010201010101" pitchFamily="66" charset="0"/>
              </a:rPr>
              <a:t>  </a:t>
            </a:r>
            <a:endParaRPr lang="ru-RU" altLang="ru-RU" sz="4000" dirty="0">
              <a:solidFill>
                <a:srgbClr val="660033"/>
              </a:solidFill>
              <a:latin typeface="Monotype Corsiva" panose="03010101010201010101" pitchFamily="66" charset="0"/>
            </a:endParaRPr>
          </a:p>
          <a:p>
            <a:pPr>
              <a:buFontTx/>
              <a:buNone/>
            </a:pPr>
            <a:r>
              <a:rPr lang="uk-UA" altLang="ru-RU" sz="4000" dirty="0">
                <a:solidFill>
                  <a:srgbClr val="000000"/>
                </a:solidFill>
                <a:latin typeface="Monotype Corsiva" panose="03010101010201010101" pitchFamily="66" charset="0"/>
              </a:rPr>
              <a:t>   </a:t>
            </a:r>
            <a:r>
              <a:rPr lang="ru-RU" altLang="ru-RU" sz="4000" dirty="0" err="1">
                <a:solidFill>
                  <a:srgbClr val="000000"/>
                </a:solidFill>
                <a:latin typeface="Monotype Corsiva" panose="03010101010201010101" pitchFamily="66" charset="0"/>
              </a:rPr>
              <a:t>Використання</a:t>
            </a:r>
            <a:r>
              <a:rPr lang="ru-RU" altLang="ru-RU" sz="4000" dirty="0">
                <a:solidFill>
                  <a:srgbClr val="000000"/>
                </a:solidFill>
                <a:latin typeface="Monotype Corsiva" panose="03010101010201010101" pitchFamily="66" charset="0"/>
              </a:rPr>
              <a:t> формул </a:t>
            </a:r>
            <a:r>
              <a:rPr lang="ru-RU" altLang="ru-RU" sz="4000" dirty="0" err="1">
                <a:solidFill>
                  <a:srgbClr val="000000"/>
                </a:solidFill>
                <a:latin typeface="Monotype Corsiva" panose="03010101010201010101" pitchFamily="66" charset="0"/>
              </a:rPr>
              <a:t>комб</a:t>
            </a:r>
            <a:r>
              <a:rPr lang="uk-UA" altLang="ru-RU" sz="4000" dirty="0">
                <a:solidFill>
                  <a:srgbClr val="000000"/>
                </a:solidFill>
                <a:latin typeface="Monotype Corsiva" panose="03010101010201010101" pitchFamily="66" charset="0"/>
              </a:rPr>
              <a:t>і</a:t>
            </a:r>
            <a:r>
              <a:rPr lang="ru-RU" altLang="ru-RU" sz="4000" dirty="0">
                <a:solidFill>
                  <a:srgbClr val="000000"/>
                </a:solidFill>
                <a:latin typeface="Monotype Corsiva" panose="03010101010201010101" pitchFamily="66" charset="0"/>
              </a:rPr>
              <a:t>на</a:t>
            </a:r>
            <a:r>
              <a:rPr lang="uk-UA" altLang="ru-RU" sz="4000" dirty="0" err="1">
                <a:solidFill>
                  <a:srgbClr val="000000"/>
                </a:solidFill>
                <a:latin typeface="Monotype Corsiva" panose="03010101010201010101" pitchFamily="66" charset="0"/>
              </a:rPr>
              <a:t>торики</a:t>
            </a:r>
            <a:r>
              <a:rPr lang="uk-UA" altLang="ru-RU" sz="4000" dirty="0">
                <a:solidFill>
                  <a:srgbClr val="000000"/>
                </a:solidFill>
                <a:latin typeface="Monotype Corsiva" panose="03010101010201010101" pitchFamily="66" charset="0"/>
              </a:rPr>
              <a:t> для обчислення ймовірностей подій.</a:t>
            </a:r>
            <a:endParaRPr lang="ru-RU" altLang="ru-RU" sz="4000" dirty="0">
              <a:solidFill>
                <a:srgbClr val="000000"/>
              </a:solidFill>
              <a:latin typeface="Monotype Corsiva" panose="03010101010201010101" pitchFamily="66" charset="0"/>
            </a:endParaRPr>
          </a:p>
        </p:txBody>
      </p:sp>
      <p:sp>
        <p:nvSpPr>
          <p:cNvPr id="2" name="Покажчик місця заповнення для зображення з Інтернету 1"/>
          <p:cNvSpPr>
            <a:spLocks noGrp="1"/>
          </p:cNvSpPr>
          <p:nvPr>
            <p:ph type="clipArt" sz="half" idx="2"/>
          </p:nvPr>
        </p:nvSpPr>
        <p:spPr/>
      </p:sp>
    </p:spTree>
    <p:extLst>
      <p:ext uri="{BB962C8B-B14F-4D97-AF65-F5344CB8AC3E}">
        <p14:creationId xmlns:p14="http://schemas.microsoft.com/office/powerpoint/2010/main" val="2121457980"/>
      </p:ext>
    </p:extLst>
  </p:cSld>
  <p:clrMapOvr>
    <a:overrideClrMapping bg1="dk2" tx1="lt1" bg2="dk1" tx2="lt2" accent1="accent1" accent2="accent2" accent3="accent3" accent4="accent4" accent5="accent5" accent6="accent6" hlink="hlink" folHlink="folHlink"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3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 autoUpdateAnimBg="0"/>
      <p:bldP spid="53251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5BFFE71-F206-4CF5-89D1-CF362BE9C556}" type="datetime1">
              <a:rPr lang="uk-UA" altLang="ru-RU">
                <a:solidFill>
                  <a:srgbClr val="FFFFCC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02.04.2021</a:t>
            </a:fld>
            <a:endParaRPr lang="ru-RU" altLang="ru-RU">
              <a:solidFill>
                <a:srgbClr val="FFFFCC"/>
              </a:solidFill>
            </a:endParaRPr>
          </a:p>
        </p:txBody>
      </p:sp>
      <p:sp>
        <p:nvSpPr>
          <p:cNvPr id="1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32A3FCF-A9E8-40CD-9344-E24AD0CE7F38}" type="slidenum">
              <a:rPr lang="ru-RU" altLang="ru-RU">
                <a:solidFill>
                  <a:srgbClr val="FFFFCC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ru-RU" altLang="ru-RU">
              <a:solidFill>
                <a:srgbClr val="FFFFCC"/>
              </a:solidFill>
            </a:endParaRPr>
          </a:p>
        </p:txBody>
      </p:sp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381000"/>
            <a:ext cx="9144000" cy="1143000"/>
          </a:xfrm>
        </p:spPr>
        <p:txBody>
          <a:bodyPr/>
          <a:lstStyle/>
          <a:p>
            <a:pPr algn="l"/>
            <a:r>
              <a:rPr lang="uk-UA" altLang="ru-RU" sz="2800" i="0">
                <a:solidFill>
                  <a:srgbClr val="660033"/>
                </a:solidFill>
                <a:latin typeface="Century Gothic" panose="020B0502020202020204" pitchFamily="34" charset="0"/>
              </a:rPr>
              <a:t>  Безпосередній  підрахунок ймовірностей  подій  значно спрощується , якщо використовувати формули комбінаторики</a:t>
            </a:r>
            <a:r>
              <a:rPr lang="uk-UA" altLang="ru-RU" sz="3600" i="0">
                <a:solidFill>
                  <a:srgbClr val="660033"/>
                </a:solidFill>
                <a:latin typeface="Century Gothic" panose="020B0502020202020204" pitchFamily="34" charset="0"/>
              </a:rPr>
              <a:t>.</a:t>
            </a:r>
            <a:endParaRPr lang="ru-RU" altLang="ru-RU" sz="3600" i="0">
              <a:solidFill>
                <a:srgbClr val="660033"/>
              </a:solidFill>
              <a:latin typeface="Century Gothic" panose="020B0502020202020204" pitchFamily="34" charset="0"/>
            </a:endParaRPr>
          </a:p>
        </p:txBody>
      </p:sp>
      <p:sp>
        <p:nvSpPr>
          <p:cNvPr id="5939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1219200" y="2286000"/>
            <a:ext cx="9144000" cy="4800600"/>
          </a:xfrm>
        </p:spPr>
        <p:txBody>
          <a:bodyPr/>
          <a:lstStyle/>
          <a:p>
            <a:pPr>
              <a:buFontTx/>
              <a:buNone/>
            </a:pPr>
            <a:r>
              <a:rPr lang="uk-UA" altLang="ru-RU">
                <a:solidFill>
                  <a:srgbClr val="000000"/>
                </a:solidFill>
                <a:latin typeface="Century Gothic" panose="020B0502020202020204" pitchFamily="34" charset="0"/>
              </a:rPr>
              <a:t>         Правильність  розв</a:t>
            </a:r>
            <a:r>
              <a:rPr lang="en-US" altLang="ru-RU">
                <a:solidFill>
                  <a:srgbClr val="000000"/>
                </a:solidFill>
                <a:latin typeface="Century Gothic" panose="020B0502020202020204" pitchFamily="34" charset="0"/>
              </a:rPr>
              <a:t>’</a:t>
            </a:r>
            <a:r>
              <a:rPr lang="uk-UA" altLang="ru-RU">
                <a:solidFill>
                  <a:srgbClr val="000000"/>
                </a:solidFill>
                <a:latin typeface="Century Gothic" panose="020B0502020202020204" pitchFamily="34" charset="0"/>
              </a:rPr>
              <a:t>язання задачі  залежить від уміння визначити вид сполук, що утворюються сукупністю подій, про які йдеться мова в умові задачі.  </a:t>
            </a:r>
          </a:p>
          <a:p>
            <a:pPr algn="just">
              <a:buFontTx/>
              <a:buNone/>
            </a:pPr>
            <a:r>
              <a:rPr lang="uk-UA" altLang="ru-RU">
                <a:solidFill>
                  <a:srgbClr val="000000"/>
                </a:solidFill>
                <a:latin typeface="Century Gothic" panose="020B0502020202020204" pitchFamily="34" charset="0"/>
              </a:rPr>
              <a:t>          Згадаємо алгоритм визначення  виду  сполуки.</a:t>
            </a:r>
            <a:endParaRPr lang="ru-RU" altLang="ru-RU">
              <a:solidFill>
                <a:srgbClr val="000000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4995115"/>
      </p:ext>
    </p:extLst>
  </p:cSld>
  <p:clrMapOvr>
    <a:overrideClrMapping bg1="dk2" tx1="lt1" bg2="dk1" tx2="lt2" accent1="accent1" accent2="accent2" accent3="accent3" accent4="accent4" accent5="accent5" accent6="accent6" hlink="hlink" folHlink="folHlink"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59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593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593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4" grpId="0" autoUpdateAnimBg="0"/>
      <p:bldP spid="59396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3468CAE-B872-475A-96F3-766182269067}" type="datetime1">
              <a:rPr lang="uk-UA" altLang="ru-RU">
                <a:solidFill>
                  <a:srgbClr val="FFFFCC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02.04.2021</a:t>
            </a:fld>
            <a:endParaRPr lang="ru-RU" altLang="ru-RU">
              <a:solidFill>
                <a:srgbClr val="FFFFCC"/>
              </a:solidFill>
            </a:endParaRPr>
          </a:p>
        </p:txBody>
      </p:sp>
      <p:sp>
        <p:nvSpPr>
          <p:cNvPr id="5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00ACD0B-2B5B-43A3-984A-14B7F322BD7C}" type="slidenum">
              <a:rPr lang="ru-RU" altLang="ru-RU">
                <a:solidFill>
                  <a:srgbClr val="FFFFCC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ru-RU" altLang="ru-RU">
              <a:solidFill>
                <a:srgbClr val="FFFFCC"/>
              </a:solidFill>
            </a:endParaRPr>
          </a:p>
        </p:txBody>
      </p:sp>
      <p:sp>
        <p:nvSpPr>
          <p:cNvPr id="63509" name="Rectangle 21"/>
          <p:cNvSpPr>
            <a:spLocks noChangeArrowheads="1"/>
          </p:cNvSpPr>
          <p:nvPr/>
        </p:nvSpPr>
        <p:spPr bwMode="auto">
          <a:xfrm>
            <a:off x="6234114" y="3789363"/>
            <a:ext cx="4410075" cy="13271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FFFFCC"/>
              </a:solidFill>
              <a:latin typeface="Century Gothic" panose="020B0502020202020204" pitchFamily="34" charset="0"/>
            </a:endParaRPr>
          </a:p>
        </p:txBody>
      </p:sp>
      <p:sp>
        <p:nvSpPr>
          <p:cNvPr id="63541" name="Rectangle 53"/>
          <p:cNvSpPr>
            <a:spLocks noChangeArrowheads="1"/>
          </p:cNvSpPr>
          <p:nvPr/>
        </p:nvSpPr>
        <p:spPr bwMode="auto">
          <a:xfrm>
            <a:off x="6192839" y="3751263"/>
            <a:ext cx="4410075" cy="1327150"/>
          </a:xfrm>
          <a:prstGeom prst="rect">
            <a:avLst/>
          </a:prstGeom>
          <a:solidFill>
            <a:srgbClr val="FFCC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FFFFCC"/>
              </a:solidFill>
              <a:latin typeface="Century Gothic" panose="020B0502020202020204" pitchFamily="34" charset="0"/>
            </a:endParaRPr>
          </a:p>
        </p:txBody>
      </p:sp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8458200" cy="1143000"/>
          </a:xfrm>
        </p:spPr>
        <p:txBody>
          <a:bodyPr/>
          <a:lstStyle/>
          <a:p>
            <a:pPr algn="l"/>
            <a:r>
              <a:rPr lang="uk-UA" altLang="ru-RU" i="0">
                <a:solidFill>
                  <a:srgbClr val="660033"/>
                </a:solidFill>
                <a:latin typeface="Century Gothic" panose="020B0502020202020204" pitchFamily="34" charset="0"/>
              </a:rPr>
              <a:t>Визначення  виду   сполуки:</a:t>
            </a:r>
            <a:endParaRPr lang="ru-RU" altLang="ru-RU" i="0">
              <a:solidFill>
                <a:srgbClr val="660033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63494" name="Object 6"/>
          <p:cNvGraphicFramePr>
            <a:graphicFrameLocks noChangeAspect="1"/>
          </p:cNvGraphicFramePr>
          <p:nvPr/>
        </p:nvGraphicFramePr>
        <p:xfrm>
          <a:off x="1624014" y="1979614"/>
          <a:ext cx="9013825" cy="4865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4" name="MS Org Chart" r:id="rId5" imgW="3968640" imgH="2222280" progId="OrgPlusWOPX.4">
                  <p:embed followColorScheme="full"/>
                </p:oleObj>
              </mc:Choice>
              <mc:Fallback>
                <p:oleObj name="MS Org Chart" r:id="rId5" imgW="3968640" imgH="2222280" progId="OrgPlusWOPX.4">
                  <p:embed followColorScheme="full"/>
                  <p:pic>
                    <p:nvPicPr>
                      <p:cNvPr id="63494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24014" y="1979614"/>
                        <a:ext cx="9013825" cy="48656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497" name="Object 9"/>
          <p:cNvGraphicFramePr>
            <a:graphicFrameLocks noChangeAspect="1"/>
          </p:cNvGraphicFramePr>
          <p:nvPr/>
        </p:nvGraphicFramePr>
        <p:xfrm>
          <a:off x="8458200" y="3810000"/>
          <a:ext cx="14224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5" name="Формула" r:id="rId7" imgW="1422360" imgH="609480" progId="Equation.3">
                  <p:embed/>
                </p:oleObj>
              </mc:Choice>
              <mc:Fallback>
                <p:oleObj name="Формула" r:id="rId7" imgW="1422360" imgH="609480" progId="Equation.3">
                  <p:embed/>
                  <p:pic>
                    <p:nvPicPr>
                      <p:cNvPr id="63497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58200" y="3810000"/>
                        <a:ext cx="1422400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 cap="sq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498" name="Object 10"/>
          <p:cNvGraphicFramePr>
            <a:graphicFrameLocks noChangeAspect="1"/>
          </p:cNvGraphicFramePr>
          <p:nvPr/>
        </p:nvGraphicFramePr>
        <p:xfrm>
          <a:off x="6915150" y="4495800"/>
          <a:ext cx="2260600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6" name="Формула" r:id="rId9" imgW="2260440" imgH="558720" progId="Equation.3">
                  <p:embed/>
                </p:oleObj>
              </mc:Choice>
              <mc:Fallback>
                <p:oleObj name="Формула" r:id="rId9" imgW="2260440" imgH="558720" progId="Equation.3">
                  <p:embed/>
                  <p:pic>
                    <p:nvPicPr>
                      <p:cNvPr id="63498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15150" y="4495800"/>
                        <a:ext cx="2260600" cy="558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 cap="sq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502" name="Object 14"/>
          <p:cNvGraphicFramePr>
            <a:graphicFrameLocks noChangeAspect="1"/>
          </p:cNvGraphicFramePr>
          <p:nvPr/>
        </p:nvGraphicFramePr>
        <p:xfrm>
          <a:off x="2438400" y="6019800"/>
          <a:ext cx="6604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7" name="Формула" r:id="rId11" imgW="660240" imgH="317160" progId="Equation.3">
                  <p:embed/>
                </p:oleObj>
              </mc:Choice>
              <mc:Fallback>
                <p:oleObj name="Формула" r:id="rId11" imgW="660240" imgH="317160" progId="Equation.3">
                  <p:embed/>
                  <p:pic>
                    <p:nvPicPr>
                      <p:cNvPr id="63502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6019800"/>
                        <a:ext cx="660400" cy="317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 cap="sq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504" name="Object 16"/>
          <p:cNvGraphicFramePr>
            <a:graphicFrameLocks noChangeAspect="1"/>
          </p:cNvGraphicFramePr>
          <p:nvPr/>
        </p:nvGraphicFramePr>
        <p:xfrm>
          <a:off x="4191000" y="5791200"/>
          <a:ext cx="9271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8" name="Формула" r:id="rId13" imgW="927000" imgH="419040" progId="Equation.3">
                  <p:embed/>
                </p:oleObj>
              </mc:Choice>
              <mc:Fallback>
                <p:oleObj name="Формула" r:id="rId13" imgW="927000" imgH="419040" progId="Equation.3">
                  <p:embed/>
                  <p:pic>
                    <p:nvPicPr>
                      <p:cNvPr id="63504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1000" y="5791200"/>
                        <a:ext cx="927100" cy="419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 cap="sq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3506" name="Rectangle 18"/>
          <p:cNvSpPr>
            <a:spLocks noChangeArrowheads="1"/>
          </p:cNvSpPr>
          <p:nvPr/>
        </p:nvSpPr>
        <p:spPr bwMode="auto">
          <a:xfrm>
            <a:off x="1831975" y="5507038"/>
            <a:ext cx="1836738" cy="13271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FFFFCC"/>
              </a:solidFill>
              <a:latin typeface="Century Gothic" panose="020B0502020202020204" pitchFamily="34" charset="0"/>
            </a:endParaRPr>
          </a:p>
        </p:txBody>
      </p:sp>
      <p:sp>
        <p:nvSpPr>
          <p:cNvPr id="63507" name="Rectangle 19"/>
          <p:cNvSpPr>
            <a:spLocks noChangeArrowheads="1"/>
          </p:cNvSpPr>
          <p:nvPr/>
        </p:nvSpPr>
        <p:spPr bwMode="auto">
          <a:xfrm>
            <a:off x="3886200" y="5530850"/>
            <a:ext cx="3505200" cy="13271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FFFFCC"/>
              </a:solidFill>
              <a:latin typeface="Century Gothic" panose="020B0502020202020204" pitchFamily="34" charset="0"/>
            </a:endParaRPr>
          </a:p>
        </p:txBody>
      </p:sp>
      <p:sp>
        <p:nvSpPr>
          <p:cNvPr id="63508" name="Rectangle 20"/>
          <p:cNvSpPr>
            <a:spLocks noChangeArrowheads="1"/>
          </p:cNvSpPr>
          <p:nvPr/>
        </p:nvSpPr>
        <p:spPr bwMode="auto">
          <a:xfrm>
            <a:off x="1597026" y="3789363"/>
            <a:ext cx="4410075" cy="13271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FFFFCC"/>
              </a:solidFill>
              <a:latin typeface="Century Gothic" panose="020B0502020202020204" pitchFamily="34" charset="0"/>
            </a:endParaRPr>
          </a:p>
        </p:txBody>
      </p:sp>
      <p:sp>
        <p:nvSpPr>
          <p:cNvPr id="63510" name="Rectangle 22"/>
          <p:cNvSpPr>
            <a:spLocks noChangeArrowheads="1"/>
          </p:cNvSpPr>
          <p:nvPr/>
        </p:nvSpPr>
        <p:spPr bwMode="auto">
          <a:xfrm>
            <a:off x="3167064" y="2892426"/>
            <a:ext cx="5946775" cy="50641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FFFFCC"/>
              </a:solidFill>
              <a:latin typeface="Century Gothic" panose="020B0502020202020204" pitchFamily="34" charset="0"/>
            </a:endParaRPr>
          </a:p>
        </p:txBody>
      </p:sp>
      <p:sp>
        <p:nvSpPr>
          <p:cNvPr id="63511" name="Rectangle 23"/>
          <p:cNvSpPr>
            <a:spLocks noChangeArrowheads="1"/>
          </p:cNvSpPr>
          <p:nvPr/>
        </p:nvSpPr>
        <p:spPr bwMode="auto">
          <a:xfrm>
            <a:off x="3167064" y="1993900"/>
            <a:ext cx="5946775" cy="50800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FFFFCC"/>
              </a:solidFill>
              <a:latin typeface="Century Gothic" panose="020B0502020202020204" pitchFamily="34" charset="0"/>
            </a:endParaRPr>
          </a:p>
        </p:txBody>
      </p:sp>
      <p:sp>
        <p:nvSpPr>
          <p:cNvPr id="63512" name="Line 24"/>
          <p:cNvSpPr>
            <a:spLocks noChangeShapeType="1"/>
          </p:cNvSpPr>
          <p:nvPr/>
        </p:nvSpPr>
        <p:spPr bwMode="auto">
          <a:xfrm>
            <a:off x="2989263" y="3508375"/>
            <a:ext cx="501650" cy="1588"/>
          </a:xfrm>
          <a:prstGeom prst="line">
            <a:avLst/>
          </a:prstGeom>
          <a:noFill/>
          <a:ln w="49213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FFFFCC"/>
              </a:solidFill>
              <a:latin typeface="Century Gothic" panose="020B0502020202020204" pitchFamily="34" charset="0"/>
            </a:endParaRPr>
          </a:p>
        </p:txBody>
      </p:sp>
      <p:sp>
        <p:nvSpPr>
          <p:cNvPr id="63513" name="Line 25"/>
          <p:cNvSpPr>
            <a:spLocks noChangeShapeType="1"/>
          </p:cNvSpPr>
          <p:nvPr/>
        </p:nvSpPr>
        <p:spPr bwMode="auto">
          <a:xfrm>
            <a:off x="3198814" y="3352800"/>
            <a:ext cx="1587" cy="374650"/>
          </a:xfrm>
          <a:prstGeom prst="line">
            <a:avLst/>
          </a:prstGeom>
          <a:noFill/>
          <a:ln w="49213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FFFFCC"/>
              </a:solidFill>
              <a:latin typeface="Century Gothic" panose="020B0502020202020204" pitchFamily="34" charset="0"/>
            </a:endParaRPr>
          </a:p>
        </p:txBody>
      </p:sp>
      <p:sp>
        <p:nvSpPr>
          <p:cNvPr id="63514" name="Line 26"/>
          <p:cNvSpPr>
            <a:spLocks noChangeShapeType="1"/>
          </p:cNvSpPr>
          <p:nvPr/>
        </p:nvSpPr>
        <p:spPr bwMode="auto">
          <a:xfrm>
            <a:off x="8669339" y="3492500"/>
            <a:ext cx="566737" cy="1588"/>
          </a:xfrm>
          <a:prstGeom prst="line">
            <a:avLst/>
          </a:prstGeom>
          <a:noFill/>
          <a:ln w="49213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FFFFCC"/>
              </a:solidFill>
              <a:latin typeface="Century Gothic" panose="020B0502020202020204" pitchFamily="34" charset="0"/>
            </a:endParaRPr>
          </a:p>
        </p:txBody>
      </p:sp>
      <p:sp>
        <p:nvSpPr>
          <p:cNvPr id="63515" name="Line 27"/>
          <p:cNvSpPr>
            <a:spLocks noChangeShapeType="1"/>
          </p:cNvSpPr>
          <p:nvPr/>
        </p:nvSpPr>
        <p:spPr bwMode="auto">
          <a:xfrm>
            <a:off x="1662113" y="5241925"/>
            <a:ext cx="387350" cy="1588"/>
          </a:xfrm>
          <a:prstGeom prst="line">
            <a:avLst/>
          </a:prstGeom>
          <a:noFill/>
          <a:ln w="49213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FFFFCC"/>
              </a:solidFill>
              <a:latin typeface="Century Gothic" panose="020B0502020202020204" pitchFamily="34" charset="0"/>
            </a:endParaRPr>
          </a:p>
        </p:txBody>
      </p:sp>
      <p:sp>
        <p:nvSpPr>
          <p:cNvPr id="63516" name="Line 28"/>
          <p:cNvSpPr>
            <a:spLocks noChangeShapeType="1"/>
          </p:cNvSpPr>
          <p:nvPr/>
        </p:nvSpPr>
        <p:spPr bwMode="auto">
          <a:xfrm>
            <a:off x="1839914" y="5132388"/>
            <a:ext cx="1587" cy="296862"/>
          </a:xfrm>
          <a:prstGeom prst="line">
            <a:avLst/>
          </a:prstGeom>
          <a:noFill/>
          <a:ln w="49213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FFFFCC"/>
              </a:solidFill>
              <a:latin typeface="Century Gothic" panose="020B0502020202020204" pitchFamily="34" charset="0"/>
            </a:endParaRPr>
          </a:p>
        </p:txBody>
      </p:sp>
      <p:sp>
        <p:nvSpPr>
          <p:cNvPr id="63517" name="Line 29"/>
          <p:cNvSpPr>
            <a:spLocks noChangeShapeType="1"/>
          </p:cNvSpPr>
          <p:nvPr/>
        </p:nvSpPr>
        <p:spPr bwMode="auto">
          <a:xfrm>
            <a:off x="5286375" y="5289550"/>
            <a:ext cx="598488" cy="1588"/>
          </a:xfrm>
          <a:prstGeom prst="line">
            <a:avLst/>
          </a:prstGeom>
          <a:noFill/>
          <a:ln w="49213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FFFFCC"/>
              </a:solidFill>
              <a:latin typeface="Century Gothic" panose="020B0502020202020204" pitchFamily="34" charset="0"/>
            </a:endParaRPr>
          </a:p>
        </p:txBody>
      </p:sp>
      <p:sp>
        <p:nvSpPr>
          <p:cNvPr id="63518" name="Line 30"/>
          <p:cNvSpPr>
            <a:spLocks noChangeShapeType="1"/>
          </p:cNvSpPr>
          <p:nvPr/>
        </p:nvSpPr>
        <p:spPr bwMode="auto">
          <a:xfrm>
            <a:off x="6096000" y="2462214"/>
            <a:ext cx="1588" cy="390525"/>
          </a:xfrm>
          <a:prstGeom prst="line">
            <a:avLst/>
          </a:prstGeom>
          <a:noFill/>
          <a:ln w="492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FFFFCC"/>
              </a:solidFill>
              <a:latin typeface="Century Gothic" panose="020B0502020202020204" pitchFamily="34" charset="0"/>
            </a:endParaRPr>
          </a:p>
        </p:txBody>
      </p:sp>
      <p:sp>
        <p:nvSpPr>
          <p:cNvPr id="63519" name="Line 31"/>
          <p:cNvSpPr>
            <a:spLocks noChangeShapeType="1"/>
          </p:cNvSpPr>
          <p:nvPr/>
        </p:nvSpPr>
        <p:spPr bwMode="auto">
          <a:xfrm>
            <a:off x="6096000" y="3360739"/>
            <a:ext cx="1588" cy="211137"/>
          </a:xfrm>
          <a:prstGeom prst="line">
            <a:avLst/>
          </a:prstGeom>
          <a:noFill/>
          <a:ln w="492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FFFFCC"/>
              </a:solidFill>
              <a:latin typeface="Century Gothic" panose="020B0502020202020204" pitchFamily="34" charset="0"/>
            </a:endParaRPr>
          </a:p>
        </p:txBody>
      </p:sp>
      <p:sp>
        <p:nvSpPr>
          <p:cNvPr id="63520" name="Line 32"/>
          <p:cNvSpPr>
            <a:spLocks noChangeShapeType="1"/>
          </p:cNvSpPr>
          <p:nvPr/>
        </p:nvSpPr>
        <p:spPr bwMode="auto">
          <a:xfrm>
            <a:off x="3757614" y="3571875"/>
            <a:ext cx="1587" cy="179388"/>
          </a:xfrm>
          <a:prstGeom prst="line">
            <a:avLst/>
          </a:prstGeom>
          <a:noFill/>
          <a:ln w="492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FFFFCC"/>
              </a:solidFill>
              <a:latin typeface="Century Gothic" panose="020B0502020202020204" pitchFamily="34" charset="0"/>
            </a:endParaRPr>
          </a:p>
        </p:txBody>
      </p:sp>
      <p:sp>
        <p:nvSpPr>
          <p:cNvPr id="63521" name="Line 33"/>
          <p:cNvSpPr>
            <a:spLocks noChangeShapeType="1"/>
          </p:cNvSpPr>
          <p:nvPr/>
        </p:nvSpPr>
        <p:spPr bwMode="auto">
          <a:xfrm>
            <a:off x="8394700" y="3571875"/>
            <a:ext cx="1588" cy="179388"/>
          </a:xfrm>
          <a:prstGeom prst="line">
            <a:avLst/>
          </a:prstGeom>
          <a:noFill/>
          <a:ln w="492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FFFFCC"/>
              </a:solidFill>
              <a:latin typeface="Century Gothic" panose="020B0502020202020204" pitchFamily="34" charset="0"/>
            </a:endParaRPr>
          </a:p>
        </p:txBody>
      </p:sp>
      <p:sp>
        <p:nvSpPr>
          <p:cNvPr id="63522" name="Line 34"/>
          <p:cNvSpPr>
            <a:spLocks noChangeShapeType="1"/>
          </p:cNvSpPr>
          <p:nvPr/>
        </p:nvSpPr>
        <p:spPr bwMode="auto">
          <a:xfrm>
            <a:off x="3757614" y="3571875"/>
            <a:ext cx="2338387" cy="1588"/>
          </a:xfrm>
          <a:prstGeom prst="line">
            <a:avLst/>
          </a:prstGeom>
          <a:noFill/>
          <a:ln w="492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FFFFCC"/>
              </a:solidFill>
              <a:latin typeface="Century Gothic" panose="020B0502020202020204" pitchFamily="34" charset="0"/>
            </a:endParaRPr>
          </a:p>
        </p:txBody>
      </p:sp>
      <p:sp>
        <p:nvSpPr>
          <p:cNvPr id="63523" name="Line 35"/>
          <p:cNvSpPr>
            <a:spLocks noChangeShapeType="1"/>
          </p:cNvSpPr>
          <p:nvPr/>
        </p:nvSpPr>
        <p:spPr bwMode="auto">
          <a:xfrm>
            <a:off x="6096000" y="3571875"/>
            <a:ext cx="2298700" cy="1588"/>
          </a:xfrm>
          <a:prstGeom prst="line">
            <a:avLst/>
          </a:prstGeom>
          <a:noFill/>
          <a:ln w="492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FFFFCC"/>
              </a:solidFill>
              <a:latin typeface="Century Gothic" panose="020B0502020202020204" pitchFamily="34" charset="0"/>
            </a:endParaRPr>
          </a:p>
        </p:txBody>
      </p:sp>
      <p:sp>
        <p:nvSpPr>
          <p:cNvPr id="63524" name="Line 36"/>
          <p:cNvSpPr>
            <a:spLocks noChangeShapeType="1"/>
          </p:cNvSpPr>
          <p:nvPr/>
        </p:nvSpPr>
        <p:spPr bwMode="auto">
          <a:xfrm>
            <a:off x="3757614" y="5078414"/>
            <a:ext cx="1587" cy="211137"/>
          </a:xfrm>
          <a:prstGeom prst="line">
            <a:avLst/>
          </a:prstGeom>
          <a:noFill/>
          <a:ln w="492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FFFFCC"/>
              </a:solidFill>
              <a:latin typeface="Century Gothic" panose="020B0502020202020204" pitchFamily="34" charset="0"/>
            </a:endParaRPr>
          </a:p>
        </p:txBody>
      </p:sp>
      <p:sp>
        <p:nvSpPr>
          <p:cNvPr id="63525" name="Line 37"/>
          <p:cNvSpPr>
            <a:spLocks noChangeShapeType="1"/>
          </p:cNvSpPr>
          <p:nvPr/>
        </p:nvSpPr>
        <p:spPr bwMode="auto">
          <a:xfrm>
            <a:off x="2705100" y="5289550"/>
            <a:ext cx="1588" cy="179388"/>
          </a:xfrm>
          <a:prstGeom prst="line">
            <a:avLst/>
          </a:prstGeom>
          <a:noFill/>
          <a:ln w="492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FFFFCC"/>
              </a:solidFill>
              <a:latin typeface="Century Gothic" panose="020B0502020202020204" pitchFamily="34" charset="0"/>
            </a:endParaRPr>
          </a:p>
        </p:txBody>
      </p:sp>
      <p:sp>
        <p:nvSpPr>
          <p:cNvPr id="63526" name="Line 38"/>
          <p:cNvSpPr>
            <a:spLocks noChangeShapeType="1"/>
          </p:cNvSpPr>
          <p:nvPr/>
        </p:nvSpPr>
        <p:spPr bwMode="auto">
          <a:xfrm>
            <a:off x="4768850" y="5289550"/>
            <a:ext cx="1588" cy="179388"/>
          </a:xfrm>
          <a:prstGeom prst="line">
            <a:avLst/>
          </a:prstGeom>
          <a:noFill/>
          <a:ln w="492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FFFFCC"/>
              </a:solidFill>
              <a:latin typeface="Century Gothic" panose="020B0502020202020204" pitchFamily="34" charset="0"/>
            </a:endParaRPr>
          </a:p>
        </p:txBody>
      </p:sp>
      <p:sp>
        <p:nvSpPr>
          <p:cNvPr id="63527" name="Line 39"/>
          <p:cNvSpPr>
            <a:spLocks noChangeShapeType="1"/>
          </p:cNvSpPr>
          <p:nvPr/>
        </p:nvSpPr>
        <p:spPr bwMode="auto">
          <a:xfrm>
            <a:off x="2705101" y="5289550"/>
            <a:ext cx="1052513" cy="1588"/>
          </a:xfrm>
          <a:prstGeom prst="line">
            <a:avLst/>
          </a:prstGeom>
          <a:noFill/>
          <a:ln w="492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FFFFCC"/>
              </a:solidFill>
              <a:latin typeface="Century Gothic" panose="020B0502020202020204" pitchFamily="34" charset="0"/>
            </a:endParaRPr>
          </a:p>
        </p:txBody>
      </p:sp>
      <p:sp>
        <p:nvSpPr>
          <p:cNvPr id="63528" name="Line 40"/>
          <p:cNvSpPr>
            <a:spLocks noChangeShapeType="1"/>
          </p:cNvSpPr>
          <p:nvPr/>
        </p:nvSpPr>
        <p:spPr bwMode="auto">
          <a:xfrm>
            <a:off x="3757614" y="5289550"/>
            <a:ext cx="1011237" cy="1588"/>
          </a:xfrm>
          <a:prstGeom prst="line">
            <a:avLst/>
          </a:prstGeom>
          <a:noFill/>
          <a:ln w="492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FFFFCC"/>
              </a:solidFill>
              <a:latin typeface="Century Gothic" panose="020B0502020202020204" pitchFamily="34" charset="0"/>
            </a:endParaRPr>
          </a:p>
        </p:txBody>
      </p:sp>
      <p:sp>
        <p:nvSpPr>
          <p:cNvPr id="63529" name="Rectangle 41"/>
          <p:cNvSpPr>
            <a:spLocks noChangeArrowheads="1"/>
          </p:cNvSpPr>
          <p:nvPr/>
        </p:nvSpPr>
        <p:spPr bwMode="auto">
          <a:xfrm>
            <a:off x="1790700" y="5468938"/>
            <a:ext cx="1836738" cy="1327150"/>
          </a:xfrm>
          <a:prstGeom prst="rect">
            <a:avLst/>
          </a:prstGeom>
          <a:solidFill>
            <a:srgbClr val="FFCC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FFFFCC"/>
              </a:solidFill>
              <a:latin typeface="Century Gothic" panose="020B0502020202020204" pitchFamily="34" charset="0"/>
            </a:endParaRPr>
          </a:p>
        </p:txBody>
      </p:sp>
      <p:sp>
        <p:nvSpPr>
          <p:cNvPr id="63530" name="Rectangle 42"/>
          <p:cNvSpPr>
            <a:spLocks noChangeArrowheads="1"/>
          </p:cNvSpPr>
          <p:nvPr/>
        </p:nvSpPr>
        <p:spPr bwMode="auto">
          <a:xfrm>
            <a:off x="1912938" y="5584825"/>
            <a:ext cx="1524776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700" b="1">
                <a:solidFill>
                  <a:srgbClr val="000000"/>
                </a:solidFill>
                <a:latin typeface="Arial" panose="020B0604020202020204" pitchFamily="34" charset="0"/>
              </a:rPr>
              <a:t>Перестановки</a:t>
            </a:r>
            <a:endParaRPr lang="ru-RU" altLang="ru-RU" sz="2400">
              <a:solidFill>
                <a:srgbClr val="FFFFCC"/>
              </a:solidFill>
              <a:latin typeface="Times New Roman" panose="02020603050405020304" pitchFamily="18" charset="0"/>
            </a:endParaRPr>
          </a:p>
        </p:txBody>
      </p:sp>
      <p:sp>
        <p:nvSpPr>
          <p:cNvPr id="63531" name="Rectangle 43"/>
          <p:cNvSpPr>
            <a:spLocks noChangeArrowheads="1"/>
          </p:cNvSpPr>
          <p:nvPr/>
        </p:nvSpPr>
        <p:spPr bwMode="auto">
          <a:xfrm>
            <a:off x="1790700" y="5468938"/>
            <a:ext cx="1836738" cy="1327150"/>
          </a:xfrm>
          <a:prstGeom prst="rect">
            <a:avLst/>
          </a:prstGeom>
          <a:noFill/>
          <a:ln w="15875">
            <a:solidFill>
              <a:srgbClr val="FF9933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FFFFCC"/>
              </a:solidFill>
              <a:latin typeface="Century Gothic" panose="020B0502020202020204" pitchFamily="34" charset="0"/>
            </a:endParaRPr>
          </a:p>
        </p:txBody>
      </p:sp>
      <p:sp>
        <p:nvSpPr>
          <p:cNvPr id="63532" name="Rectangle 44"/>
          <p:cNvSpPr>
            <a:spLocks noChangeArrowheads="1"/>
          </p:cNvSpPr>
          <p:nvPr/>
        </p:nvSpPr>
        <p:spPr bwMode="auto">
          <a:xfrm>
            <a:off x="1831976" y="5507038"/>
            <a:ext cx="1755775" cy="1249362"/>
          </a:xfrm>
          <a:prstGeom prst="rect">
            <a:avLst/>
          </a:prstGeom>
          <a:noFill/>
          <a:ln w="31750">
            <a:solidFill>
              <a:srgbClr val="FF9933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FFFFCC"/>
              </a:solidFill>
              <a:latin typeface="Century Gothic" panose="020B0502020202020204" pitchFamily="34" charset="0"/>
            </a:endParaRPr>
          </a:p>
        </p:txBody>
      </p:sp>
      <p:sp>
        <p:nvSpPr>
          <p:cNvPr id="63533" name="Rectangle 45"/>
          <p:cNvSpPr>
            <a:spLocks noChangeArrowheads="1"/>
          </p:cNvSpPr>
          <p:nvPr/>
        </p:nvSpPr>
        <p:spPr bwMode="auto">
          <a:xfrm>
            <a:off x="3810000" y="5530850"/>
            <a:ext cx="3536950" cy="1327150"/>
          </a:xfrm>
          <a:prstGeom prst="rect">
            <a:avLst/>
          </a:prstGeom>
          <a:solidFill>
            <a:srgbClr val="FFCC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FFFFCC"/>
              </a:solidFill>
              <a:latin typeface="Century Gothic" panose="020B0502020202020204" pitchFamily="34" charset="0"/>
            </a:endParaRPr>
          </a:p>
        </p:txBody>
      </p:sp>
      <p:sp>
        <p:nvSpPr>
          <p:cNvPr id="63534" name="Rectangle 46"/>
          <p:cNvSpPr>
            <a:spLocks noChangeArrowheads="1"/>
          </p:cNvSpPr>
          <p:nvPr/>
        </p:nvSpPr>
        <p:spPr bwMode="auto">
          <a:xfrm>
            <a:off x="4097338" y="5584825"/>
            <a:ext cx="1292662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700" b="1">
                <a:solidFill>
                  <a:srgbClr val="000000"/>
                </a:solidFill>
                <a:latin typeface="Arial" panose="020B0604020202020204" pitchFamily="34" charset="0"/>
              </a:rPr>
              <a:t>Розміщення</a:t>
            </a:r>
            <a:endParaRPr lang="ru-RU" altLang="ru-RU" sz="2400">
              <a:solidFill>
                <a:srgbClr val="FFFFCC"/>
              </a:solidFill>
              <a:latin typeface="Times New Roman" panose="02020603050405020304" pitchFamily="18" charset="0"/>
            </a:endParaRPr>
          </a:p>
        </p:txBody>
      </p:sp>
      <p:sp>
        <p:nvSpPr>
          <p:cNvPr id="63535" name="Rectangle 47"/>
          <p:cNvSpPr>
            <a:spLocks noChangeArrowheads="1"/>
          </p:cNvSpPr>
          <p:nvPr/>
        </p:nvSpPr>
        <p:spPr bwMode="auto">
          <a:xfrm>
            <a:off x="3854450" y="5468938"/>
            <a:ext cx="3460750" cy="1327150"/>
          </a:xfrm>
          <a:prstGeom prst="rect">
            <a:avLst/>
          </a:prstGeom>
          <a:noFill/>
          <a:ln w="15875">
            <a:solidFill>
              <a:srgbClr val="FF9933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FFFFCC"/>
              </a:solidFill>
              <a:latin typeface="Century Gothic" panose="020B0502020202020204" pitchFamily="34" charset="0"/>
            </a:endParaRPr>
          </a:p>
        </p:txBody>
      </p:sp>
      <p:sp>
        <p:nvSpPr>
          <p:cNvPr id="63536" name="Rectangle 48"/>
          <p:cNvSpPr>
            <a:spLocks noChangeArrowheads="1"/>
          </p:cNvSpPr>
          <p:nvPr/>
        </p:nvSpPr>
        <p:spPr bwMode="auto">
          <a:xfrm>
            <a:off x="3886200" y="5507038"/>
            <a:ext cx="3429000" cy="1249362"/>
          </a:xfrm>
          <a:prstGeom prst="rect">
            <a:avLst/>
          </a:prstGeom>
          <a:noFill/>
          <a:ln w="31750">
            <a:solidFill>
              <a:srgbClr val="FF9933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FFFFCC"/>
              </a:solidFill>
              <a:latin typeface="Century Gothic" panose="020B0502020202020204" pitchFamily="34" charset="0"/>
            </a:endParaRPr>
          </a:p>
        </p:txBody>
      </p:sp>
      <p:sp>
        <p:nvSpPr>
          <p:cNvPr id="63537" name="Rectangle 49"/>
          <p:cNvSpPr>
            <a:spLocks noChangeArrowheads="1"/>
          </p:cNvSpPr>
          <p:nvPr/>
        </p:nvSpPr>
        <p:spPr bwMode="auto">
          <a:xfrm>
            <a:off x="1555751" y="3751263"/>
            <a:ext cx="4410075" cy="1327150"/>
          </a:xfrm>
          <a:prstGeom prst="rect">
            <a:avLst/>
          </a:prstGeom>
          <a:solidFill>
            <a:srgbClr val="FFCC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FFFFCC"/>
              </a:solidFill>
              <a:latin typeface="Century Gothic" panose="020B0502020202020204" pitchFamily="34" charset="0"/>
            </a:endParaRPr>
          </a:p>
        </p:txBody>
      </p:sp>
      <p:sp>
        <p:nvSpPr>
          <p:cNvPr id="63538" name="Rectangle 50"/>
          <p:cNvSpPr>
            <a:spLocks noChangeArrowheads="1"/>
          </p:cNvSpPr>
          <p:nvPr/>
        </p:nvSpPr>
        <p:spPr bwMode="auto">
          <a:xfrm>
            <a:off x="1677988" y="3867150"/>
            <a:ext cx="3949158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700" b="1">
                <a:solidFill>
                  <a:srgbClr val="000000"/>
                </a:solidFill>
                <a:latin typeface="Arial" panose="020B0604020202020204" pitchFamily="34" charset="0"/>
              </a:rPr>
              <a:t>Чи всі елементи входять у сполуку?</a:t>
            </a:r>
            <a:endParaRPr lang="ru-RU" altLang="ru-RU" sz="2400">
              <a:solidFill>
                <a:srgbClr val="FFFFCC"/>
              </a:solidFill>
              <a:latin typeface="Times New Roman" panose="02020603050405020304" pitchFamily="18" charset="0"/>
            </a:endParaRPr>
          </a:p>
        </p:txBody>
      </p:sp>
      <p:sp>
        <p:nvSpPr>
          <p:cNvPr id="63539" name="Rectangle 51"/>
          <p:cNvSpPr>
            <a:spLocks noChangeArrowheads="1"/>
          </p:cNvSpPr>
          <p:nvPr/>
        </p:nvSpPr>
        <p:spPr bwMode="auto">
          <a:xfrm>
            <a:off x="1555751" y="3751263"/>
            <a:ext cx="4410075" cy="1327150"/>
          </a:xfrm>
          <a:prstGeom prst="rect">
            <a:avLst/>
          </a:prstGeom>
          <a:noFill/>
          <a:ln w="15875">
            <a:solidFill>
              <a:srgbClr val="FF9933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FFFFCC"/>
              </a:solidFill>
              <a:latin typeface="Century Gothic" panose="020B0502020202020204" pitchFamily="34" charset="0"/>
            </a:endParaRPr>
          </a:p>
        </p:txBody>
      </p:sp>
      <p:sp>
        <p:nvSpPr>
          <p:cNvPr id="63540" name="Rectangle 52"/>
          <p:cNvSpPr>
            <a:spLocks noChangeArrowheads="1"/>
          </p:cNvSpPr>
          <p:nvPr/>
        </p:nvSpPr>
        <p:spPr bwMode="auto">
          <a:xfrm>
            <a:off x="1597026" y="3789363"/>
            <a:ext cx="4329113" cy="1249362"/>
          </a:xfrm>
          <a:prstGeom prst="rect">
            <a:avLst/>
          </a:prstGeom>
          <a:noFill/>
          <a:ln w="31750">
            <a:solidFill>
              <a:srgbClr val="FF9933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FFFFCC"/>
              </a:solidFill>
              <a:latin typeface="Century Gothic" panose="020B0502020202020204" pitchFamily="34" charset="0"/>
            </a:endParaRPr>
          </a:p>
        </p:txBody>
      </p:sp>
      <p:sp>
        <p:nvSpPr>
          <p:cNvPr id="63545" name="Rectangle 57"/>
          <p:cNvSpPr>
            <a:spLocks noChangeArrowheads="1"/>
          </p:cNvSpPr>
          <p:nvPr/>
        </p:nvSpPr>
        <p:spPr bwMode="auto">
          <a:xfrm>
            <a:off x="3125788" y="2852738"/>
            <a:ext cx="5948362" cy="508000"/>
          </a:xfrm>
          <a:prstGeom prst="rect">
            <a:avLst/>
          </a:prstGeom>
          <a:solidFill>
            <a:srgbClr val="FFCC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FFFFCC"/>
              </a:solidFill>
              <a:latin typeface="Century Gothic" panose="020B0502020202020204" pitchFamily="34" charset="0"/>
            </a:endParaRPr>
          </a:p>
        </p:txBody>
      </p:sp>
      <p:sp>
        <p:nvSpPr>
          <p:cNvPr id="63546" name="Rectangle 58"/>
          <p:cNvSpPr>
            <a:spLocks noChangeArrowheads="1"/>
          </p:cNvSpPr>
          <p:nvPr/>
        </p:nvSpPr>
        <p:spPr bwMode="auto">
          <a:xfrm>
            <a:off x="3248026" y="2970213"/>
            <a:ext cx="5446363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700" b="1">
                <a:solidFill>
                  <a:srgbClr val="000000"/>
                </a:solidFill>
                <a:latin typeface="Arial" panose="020B0604020202020204" pitchFamily="34" charset="0"/>
              </a:rPr>
              <a:t>Чи враховується порядок розміщення елементів?</a:t>
            </a:r>
            <a:endParaRPr lang="ru-RU" altLang="ru-RU" sz="2400">
              <a:solidFill>
                <a:srgbClr val="FFFFCC"/>
              </a:solidFill>
              <a:latin typeface="Times New Roman" panose="02020603050405020304" pitchFamily="18" charset="0"/>
            </a:endParaRPr>
          </a:p>
        </p:txBody>
      </p:sp>
      <p:sp>
        <p:nvSpPr>
          <p:cNvPr id="63547" name="Rectangle 59"/>
          <p:cNvSpPr>
            <a:spLocks noChangeArrowheads="1"/>
          </p:cNvSpPr>
          <p:nvPr/>
        </p:nvSpPr>
        <p:spPr bwMode="auto">
          <a:xfrm>
            <a:off x="3125788" y="2852738"/>
            <a:ext cx="5948362" cy="508000"/>
          </a:xfrm>
          <a:prstGeom prst="rect">
            <a:avLst/>
          </a:prstGeom>
          <a:noFill/>
          <a:ln w="15875">
            <a:solidFill>
              <a:srgbClr val="FF9933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FFFFCC"/>
              </a:solidFill>
              <a:latin typeface="Century Gothic" panose="020B0502020202020204" pitchFamily="34" charset="0"/>
            </a:endParaRPr>
          </a:p>
        </p:txBody>
      </p:sp>
      <p:sp>
        <p:nvSpPr>
          <p:cNvPr id="63548" name="Rectangle 60"/>
          <p:cNvSpPr>
            <a:spLocks noChangeArrowheads="1"/>
          </p:cNvSpPr>
          <p:nvPr/>
        </p:nvSpPr>
        <p:spPr bwMode="auto">
          <a:xfrm>
            <a:off x="3167063" y="2892426"/>
            <a:ext cx="5865812" cy="428625"/>
          </a:xfrm>
          <a:prstGeom prst="rect">
            <a:avLst/>
          </a:prstGeom>
          <a:noFill/>
          <a:ln w="31750">
            <a:solidFill>
              <a:srgbClr val="FF9933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FFFFCC"/>
              </a:solidFill>
              <a:latin typeface="Century Gothic" panose="020B0502020202020204" pitchFamily="34" charset="0"/>
            </a:endParaRPr>
          </a:p>
        </p:txBody>
      </p:sp>
      <p:sp>
        <p:nvSpPr>
          <p:cNvPr id="63549" name="Rectangle 61"/>
          <p:cNvSpPr>
            <a:spLocks noChangeArrowheads="1"/>
          </p:cNvSpPr>
          <p:nvPr/>
        </p:nvSpPr>
        <p:spPr bwMode="auto">
          <a:xfrm>
            <a:off x="3125788" y="1955801"/>
            <a:ext cx="5948362" cy="506413"/>
          </a:xfrm>
          <a:prstGeom prst="rect">
            <a:avLst/>
          </a:prstGeom>
          <a:solidFill>
            <a:srgbClr val="FFCC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FFFFCC"/>
              </a:solidFill>
              <a:latin typeface="Century Gothic" panose="020B0502020202020204" pitchFamily="34" charset="0"/>
            </a:endParaRPr>
          </a:p>
        </p:txBody>
      </p:sp>
      <p:sp>
        <p:nvSpPr>
          <p:cNvPr id="63550" name="Rectangle 62"/>
          <p:cNvSpPr>
            <a:spLocks noChangeArrowheads="1"/>
          </p:cNvSpPr>
          <p:nvPr/>
        </p:nvSpPr>
        <p:spPr bwMode="auto">
          <a:xfrm>
            <a:off x="5221289" y="2071688"/>
            <a:ext cx="1682833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700" b="1">
                <a:solidFill>
                  <a:srgbClr val="000000"/>
                </a:solidFill>
                <a:latin typeface="Arial" panose="020B0604020202020204" pitchFamily="34" charset="0"/>
              </a:rPr>
              <a:t>Вибір формули</a:t>
            </a:r>
            <a:endParaRPr lang="ru-RU" altLang="ru-RU" sz="2400">
              <a:solidFill>
                <a:srgbClr val="FFFFCC"/>
              </a:solidFill>
              <a:latin typeface="Times New Roman" panose="02020603050405020304" pitchFamily="18" charset="0"/>
            </a:endParaRPr>
          </a:p>
        </p:txBody>
      </p:sp>
      <p:sp>
        <p:nvSpPr>
          <p:cNvPr id="63551" name="Rectangle 63"/>
          <p:cNvSpPr>
            <a:spLocks noChangeArrowheads="1"/>
          </p:cNvSpPr>
          <p:nvPr/>
        </p:nvSpPr>
        <p:spPr bwMode="auto">
          <a:xfrm>
            <a:off x="3125788" y="1955801"/>
            <a:ext cx="5948362" cy="506413"/>
          </a:xfrm>
          <a:prstGeom prst="rect">
            <a:avLst/>
          </a:prstGeom>
          <a:noFill/>
          <a:ln w="15875">
            <a:solidFill>
              <a:srgbClr val="FF9933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FFFFCC"/>
              </a:solidFill>
              <a:latin typeface="Century Gothic" panose="020B0502020202020204" pitchFamily="34" charset="0"/>
            </a:endParaRPr>
          </a:p>
        </p:txBody>
      </p:sp>
      <p:sp>
        <p:nvSpPr>
          <p:cNvPr id="63552" name="Rectangle 64"/>
          <p:cNvSpPr>
            <a:spLocks noChangeArrowheads="1"/>
          </p:cNvSpPr>
          <p:nvPr/>
        </p:nvSpPr>
        <p:spPr bwMode="auto">
          <a:xfrm>
            <a:off x="3167063" y="1993901"/>
            <a:ext cx="5865812" cy="430213"/>
          </a:xfrm>
          <a:prstGeom prst="rect">
            <a:avLst/>
          </a:prstGeom>
          <a:noFill/>
          <a:ln w="31750">
            <a:solidFill>
              <a:srgbClr val="FF9933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FFFFCC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63553" name="Object 65"/>
          <p:cNvGraphicFramePr>
            <a:graphicFrameLocks noChangeAspect="1"/>
          </p:cNvGraphicFramePr>
          <p:nvPr/>
        </p:nvGraphicFramePr>
        <p:xfrm>
          <a:off x="2286000" y="6096000"/>
          <a:ext cx="6604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9" name="Формула" r:id="rId15" imgW="660240" imgH="317160" progId="Equation.3">
                  <p:embed/>
                </p:oleObj>
              </mc:Choice>
              <mc:Fallback>
                <p:oleObj name="Формула" r:id="rId15" imgW="660240" imgH="317160" progId="Equation.3">
                  <p:embed/>
                  <p:pic>
                    <p:nvPicPr>
                      <p:cNvPr id="63553" name="Object 6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0" y="6096000"/>
                        <a:ext cx="660400" cy="317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554" name="Object 66"/>
          <p:cNvGraphicFramePr>
            <a:graphicFrameLocks noChangeAspect="1"/>
          </p:cNvGraphicFramePr>
          <p:nvPr/>
        </p:nvGraphicFramePr>
        <p:xfrm>
          <a:off x="4095750" y="5784850"/>
          <a:ext cx="12065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0" name="Формула" r:id="rId17" imgW="1206360" imgH="609480" progId="Equation.3">
                  <p:embed/>
                </p:oleObj>
              </mc:Choice>
              <mc:Fallback>
                <p:oleObj name="Формула" r:id="rId17" imgW="1206360" imgH="609480" progId="Equation.3">
                  <p:embed/>
                  <p:pic>
                    <p:nvPicPr>
                      <p:cNvPr id="63554" name="Object 6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95750" y="5784850"/>
                        <a:ext cx="1206500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555" name="Object 67"/>
          <p:cNvGraphicFramePr>
            <a:graphicFrameLocks noChangeAspect="1"/>
          </p:cNvGraphicFramePr>
          <p:nvPr/>
        </p:nvGraphicFramePr>
        <p:xfrm>
          <a:off x="5029200" y="6248400"/>
          <a:ext cx="22225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1" name="Формула" r:id="rId19" imgW="2222280" imgH="380880" progId="Equation.3">
                  <p:embed/>
                </p:oleObj>
              </mc:Choice>
              <mc:Fallback>
                <p:oleObj name="Формула" r:id="rId19" imgW="2222280" imgH="380880" progId="Equation.3">
                  <p:embed/>
                  <p:pic>
                    <p:nvPicPr>
                      <p:cNvPr id="63555" name="Object 6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9200" y="6248400"/>
                        <a:ext cx="2222500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25034916"/>
      </p:ext>
    </p:extLst>
  </p:cSld>
  <p:clrMapOvr>
    <a:overrideClrMapping bg1="dk2" tx1="lt1" bg2="dk1" tx2="lt2" accent1="accent1" accent2="accent2" accent3="accent3" accent4="accent4" accent5="accent5" accent6="accent6" hlink="hlink" folHlink="folHlink"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63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0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DF83908-3722-4C6D-92D2-63CB16C155BA}" type="datetime1">
              <a:rPr lang="uk-UA" altLang="ru-RU">
                <a:solidFill>
                  <a:srgbClr val="FFFFCC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02.04.2021</a:t>
            </a:fld>
            <a:endParaRPr lang="ru-RU" altLang="ru-RU">
              <a:solidFill>
                <a:srgbClr val="FFFFCC"/>
              </a:solidFill>
            </a:endParaRPr>
          </a:p>
        </p:txBody>
      </p:sp>
      <p:sp>
        <p:nvSpPr>
          <p:cNvPr id="6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29AF9F5-B32E-4303-85C9-457721B2C5D0}" type="slidenum">
              <a:rPr lang="ru-RU" altLang="ru-RU">
                <a:solidFill>
                  <a:srgbClr val="FFFFCC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ru-RU" altLang="ru-RU">
              <a:solidFill>
                <a:srgbClr val="FFFFCC"/>
              </a:solidFill>
            </a:endParaRPr>
          </a:p>
        </p:txBody>
      </p:sp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-228600"/>
            <a:ext cx="9144000" cy="1981200"/>
          </a:xfrm>
        </p:spPr>
        <p:txBody>
          <a:bodyPr/>
          <a:lstStyle/>
          <a:p>
            <a:pPr algn="l"/>
            <a:r>
              <a:rPr lang="uk-UA" altLang="ru-RU" sz="2800" i="0">
                <a:solidFill>
                  <a:srgbClr val="660033"/>
                </a:solidFill>
                <a:latin typeface="Century Gothic" panose="020B0502020202020204" pitchFamily="34" charset="0"/>
              </a:rPr>
              <a:t>Комбінаторні  задачі  бувають  різних  видів. Але  більшість  із  них  розв</a:t>
            </a:r>
            <a:r>
              <a:rPr lang="en-US" altLang="ru-RU" sz="2800" i="0">
                <a:solidFill>
                  <a:srgbClr val="660033"/>
                </a:solidFill>
                <a:latin typeface="Century Gothic" panose="020B0502020202020204" pitchFamily="34" charset="0"/>
              </a:rPr>
              <a:t>’</a:t>
            </a:r>
            <a:r>
              <a:rPr lang="uk-UA" altLang="ru-RU" sz="2800" i="0">
                <a:solidFill>
                  <a:srgbClr val="660033"/>
                </a:solidFill>
                <a:latin typeface="Century Gothic" panose="020B0502020202020204" pitchFamily="34" charset="0"/>
              </a:rPr>
              <a:t>язують за допомогою  двох  основних  правил : </a:t>
            </a:r>
            <a:r>
              <a:rPr lang="uk-UA" altLang="ru-RU" sz="2800" i="0">
                <a:solidFill>
                  <a:srgbClr val="FF0000"/>
                </a:solidFill>
                <a:latin typeface="Century Gothic" panose="020B0502020202020204" pitchFamily="34" charset="0"/>
              </a:rPr>
              <a:t>правила суми  і  правила  добутку</a:t>
            </a:r>
            <a:r>
              <a:rPr lang="uk-UA" altLang="ru-RU" sz="2400" b="1" i="0">
                <a:solidFill>
                  <a:srgbClr val="660033"/>
                </a:solidFill>
                <a:latin typeface="Century Gothic" panose="020B0502020202020204" pitchFamily="34" charset="0"/>
              </a:rPr>
              <a:t>.</a:t>
            </a:r>
            <a:endParaRPr lang="ru-RU" altLang="ru-RU" sz="2400" b="1" i="0">
              <a:solidFill>
                <a:srgbClr val="660033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56323" name="Object 3"/>
          <p:cNvGraphicFramePr>
            <a:graphicFrameLocks noGrp="1" noChangeAspect="1"/>
          </p:cNvGraphicFramePr>
          <p:nvPr>
            <p:ph type="clipArt" sz="half" idx="2"/>
          </p:nvPr>
        </p:nvGraphicFramePr>
        <p:xfrm>
          <a:off x="1793875" y="2895601"/>
          <a:ext cx="8604250" cy="2817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3" name="MS Org Chart" r:id="rId5" imgW="3993840" imgH="1307880" progId="OrgPlusWOPX.4">
                  <p:embed followColorScheme="full"/>
                </p:oleObj>
              </mc:Choice>
              <mc:Fallback>
                <p:oleObj name="MS Org Chart" r:id="rId5" imgW="3993840" imgH="1307880" progId="OrgPlusWOPX.4">
                  <p:embed followColorScheme="full"/>
                  <p:pic>
                    <p:nvPicPr>
                      <p:cNvPr id="56323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3875" y="2895601"/>
                        <a:ext cx="8604250" cy="2817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0939735"/>
      </p:ext>
    </p:extLst>
  </p:cSld>
  <p:clrMapOvr>
    <a:overrideClrMapping bg1="dk2" tx1="lt1" bg2="dk1" tx2="lt2" accent1="accent1" accent2="accent2" accent3="accent3" accent4="accent4" accent5="accent5" accent6="accent6" hlink="hlink" folHlink="folHlink"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56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6BE71FB-4939-4D88-A59D-C637EFA343A3}" type="datetime1">
              <a:rPr lang="uk-UA" altLang="ru-RU">
                <a:solidFill>
                  <a:srgbClr val="FFFFCC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02.04.2021</a:t>
            </a:fld>
            <a:endParaRPr lang="ru-RU" altLang="ru-RU">
              <a:solidFill>
                <a:srgbClr val="FFFFCC"/>
              </a:solidFill>
            </a:endParaRPr>
          </a:p>
        </p:txBody>
      </p:sp>
      <p:sp>
        <p:nvSpPr>
          <p:cNvPr id="21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91B8C1F-A48A-4981-8181-4AA57CFBB670}" type="slidenum">
              <a:rPr lang="ru-RU" altLang="ru-RU">
                <a:solidFill>
                  <a:srgbClr val="FFFFCC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ru-RU" altLang="ru-RU">
              <a:solidFill>
                <a:srgbClr val="FFFFCC"/>
              </a:solidFill>
            </a:endParaRPr>
          </a:p>
        </p:txBody>
      </p:sp>
      <p:sp>
        <p:nvSpPr>
          <p:cNvPr id="52280" name="Rectangle 56"/>
          <p:cNvSpPr>
            <a:spLocks noGrp="1" noChangeArrowheads="1"/>
          </p:cNvSpPr>
          <p:nvPr>
            <p:ph type="title"/>
          </p:nvPr>
        </p:nvSpPr>
        <p:spPr>
          <a:xfrm>
            <a:off x="1752600" y="228600"/>
            <a:ext cx="8686800" cy="1143000"/>
          </a:xfrm>
        </p:spPr>
        <p:txBody>
          <a:bodyPr/>
          <a:lstStyle/>
          <a:p>
            <a:pPr algn="l"/>
            <a:r>
              <a:rPr lang="uk-UA" altLang="ru-RU" sz="2400" b="1" i="0">
                <a:solidFill>
                  <a:srgbClr val="FF0000"/>
                </a:solidFill>
                <a:latin typeface="Century Gothic" panose="020B0502020202020204" pitchFamily="34" charset="0"/>
              </a:rPr>
              <a:t>Задача 1</a:t>
            </a:r>
            <a:r>
              <a:rPr lang="uk-UA" altLang="ru-RU" sz="2400" b="1" i="0">
                <a:solidFill>
                  <a:srgbClr val="660033"/>
                </a:solidFill>
                <a:latin typeface="Century Gothic" panose="020B0502020202020204" pitchFamily="34" charset="0"/>
              </a:rPr>
              <a:t>. В урні лежать 20 кульок, з яких 12 білих, решта- чорні. З урни навмання виймають дві кульки. Яка ймовірність того, що вони білі?</a:t>
            </a:r>
            <a:endParaRPr lang="ru-RU" altLang="ru-RU" sz="2400" b="1" i="0">
              <a:solidFill>
                <a:srgbClr val="660033"/>
              </a:solidFill>
              <a:latin typeface="Century Gothic" panose="020B0502020202020204" pitchFamily="34" charset="0"/>
            </a:endParaRPr>
          </a:p>
        </p:txBody>
      </p:sp>
      <p:sp>
        <p:nvSpPr>
          <p:cNvPr id="52281" name="Rectangle 57"/>
          <p:cNvSpPr>
            <a:spLocks noGrp="1" noChangeArrowheads="1"/>
          </p:cNvSpPr>
          <p:nvPr>
            <p:ph type="body" idx="1"/>
          </p:nvPr>
        </p:nvSpPr>
        <p:spPr>
          <a:xfrm>
            <a:off x="1524000" y="2057400"/>
            <a:ext cx="9144000" cy="4800600"/>
          </a:xfrm>
        </p:spPr>
        <p:txBody>
          <a:bodyPr/>
          <a:lstStyle/>
          <a:p>
            <a:pPr>
              <a:buFontTx/>
              <a:buNone/>
            </a:pPr>
            <a:endParaRPr lang="uk-UA" altLang="ru-RU" sz="2000" b="1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pPr>
              <a:buFontTx/>
              <a:buNone/>
            </a:pPr>
            <a:r>
              <a:rPr lang="uk-UA" altLang="ru-RU" sz="2000" b="1">
                <a:solidFill>
                  <a:srgbClr val="FF0000"/>
                </a:solidFill>
                <a:latin typeface="Century Gothic" panose="020B0502020202020204" pitchFamily="34" charset="0"/>
              </a:rPr>
              <a:t>Загальна кількість елементарних подій випробування “вийнято  дві кульки”  </a:t>
            </a:r>
            <a:r>
              <a:rPr lang="uk-UA" altLang="ru-RU" sz="2000" b="1">
                <a:solidFill>
                  <a:srgbClr val="000000"/>
                </a:solidFill>
                <a:latin typeface="Century Gothic" panose="020B0502020202020204" pitchFamily="34" charset="0"/>
              </a:rPr>
              <a:t>дорівнює числу способів, якими можна вийняти 2 кульки із 20 , тобто числу комбінацій із 20 елементів по 2</a:t>
            </a:r>
          </a:p>
          <a:p>
            <a:pPr algn="ctr">
              <a:buFontTx/>
              <a:buNone/>
            </a:pPr>
            <a:r>
              <a:rPr lang="en-US" altLang="ru-RU" sz="2000" b="1">
                <a:solidFill>
                  <a:srgbClr val="FF0000"/>
                </a:solidFill>
                <a:latin typeface="Century Gothic" panose="020B0502020202020204" pitchFamily="34" charset="0"/>
              </a:rPr>
              <a:t>                             </a:t>
            </a:r>
          </a:p>
          <a:p>
            <a:pPr algn="ctr">
              <a:buFontTx/>
              <a:buNone/>
            </a:pPr>
            <a:endParaRPr lang="en-US" altLang="ru-RU" sz="2000" b="1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pPr>
              <a:buFontTx/>
              <a:buNone/>
            </a:pPr>
            <a:r>
              <a:rPr lang="uk-UA" altLang="ru-RU" sz="2000" b="1">
                <a:solidFill>
                  <a:srgbClr val="FF0000"/>
                </a:solidFill>
                <a:latin typeface="Century Gothic" panose="020B0502020202020204" pitchFamily="34" charset="0"/>
              </a:rPr>
              <a:t>Кількість елементарних подій, які сприяють події “ вийнято дві білих кульки” </a:t>
            </a:r>
            <a:r>
              <a:rPr lang="uk-UA" altLang="ru-RU" sz="2000" b="1">
                <a:solidFill>
                  <a:srgbClr val="000000"/>
                </a:solidFill>
                <a:latin typeface="Century Gothic" panose="020B0502020202020204" pitchFamily="34" charset="0"/>
              </a:rPr>
              <a:t>дорівнює числу способів, якими можна вийняти 2 кульки із 12 білих</a:t>
            </a:r>
          </a:p>
          <a:p>
            <a:pPr algn="ctr">
              <a:buFontTx/>
              <a:buNone/>
            </a:pPr>
            <a:endParaRPr lang="en-US" altLang="ru-RU" sz="2000" b="1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pPr>
              <a:buFontTx/>
              <a:buNone/>
            </a:pPr>
            <a:r>
              <a:rPr lang="uk-UA" altLang="ru-RU" sz="2000" b="1">
                <a:solidFill>
                  <a:srgbClr val="FF0000"/>
                </a:solidFill>
                <a:latin typeface="Century Gothic" panose="020B0502020202020204" pitchFamily="34" charset="0"/>
              </a:rPr>
              <a:t>Ймовірність події А – “вийнято дві білі кульки” </a:t>
            </a:r>
            <a:r>
              <a:rPr lang="uk-UA" altLang="ru-RU" sz="2000" b="1">
                <a:solidFill>
                  <a:srgbClr val="000000"/>
                </a:solidFill>
                <a:latin typeface="Century Gothic" panose="020B0502020202020204" pitchFamily="34" charset="0"/>
              </a:rPr>
              <a:t> дорівнює</a:t>
            </a:r>
          </a:p>
          <a:p>
            <a:pPr algn="ctr">
              <a:buFontTx/>
              <a:buNone/>
            </a:pPr>
            <a:r>
              <a:rPr lang="uk-UA" altLang="ru-RU" sz="2000" b="1">
                <a:solidFill>
                  <a:srgbClr val="FF0000"/>
                </a:solidFill>
                <a:latin typeface="Century Gothic" panose="020B0502020202020204" pitchFamily="34" charset="0"/>
              </a:rPr>
              <a:t>                                     </a:t>
            </a:r>
          </a:p>
          <a:p>
            <a:pPr algn="ctr">
              <a:buFontTx/>
              <a:buNone/>
            </a:pPr>
            <a:endParaRPr lang="ru-RU" altLang="ru-RU" sz="2000" b="1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52283" name="Object 59"/>
          <p:cNvGraphicFramePr>
            <a:graphicFrameLocks noChangeAspect="1"/>
          </p:cNvGraphicFramePr>
          <p:nvPr/>
        </p:nvGraphicFramePr>
        <p:xfrm>
          <a:off x="5105400" y="3429000"/>
          <a:ext cx="15240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7" name="Формула" r:id="rId5" imgW="672840" imgH="317160" progId="Equation.3">
                  <p:embed/>
                </p:oleObj>
              </mc:Choice>
              <mc:Fallback>
                <p:oleObj name="Формула" r:id="rId5" imgW="672840" imgH="317160" progId="Equation.3">
                  <p:embed/>
                  <p:pic>
                    <p:nvPicPr>
                      <p:cNvPr id="52283" name="Object 5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5400" y="3429000"/>
                        <a:ext cx="1524000" cy="533400"/>
                      </a:xfrm>
                      <a:prstGeom prst="rect">
                        <a:avLst/>
                      </a:prstGeom>
                      <a:noFill/>
                      <a:ln w="12700" cap="sq">
                        <a:solidFill>
                          <a:srgbClr val="FF0000"/>
                        </a:solidFill>
                        <a:miter lim="800000"/>
                        <a:headEnd type="none" w="sm" len="sm"/>
                        <a:tailEnd type="none" w="sm" len="sm"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286" name="Object 62"/>
          <p:cNvGraphicFramePr>
            <a:graphicFrameLocks noChangeAspect="1"/>
          </p:cNvGraphicFramePr>
          <p:nvPr/>
        </p:nvGraphicFramePr>
        <p:xfrm>
          <a:off x="5105400" y="4800600"/>
          <a:ext cx="14732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8" name="Формула" r:id="rId7" imgW="711000" imgH="317160" progId="Equation.3">
                  <p:embed/>
                </p:oleObj>
              </mc:Choice>
              <mc:Fallback>
                <p:oleObj name="Формула" r:id="rId7" imgW="711000" imgH="317160" progId="Equation.3">
                  <p:embed/>
                  <p:pic>
                    <p:nvPicPr>
                      <p:cNvPr id="52286" name="Object 6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5400" y="4800600"/>
                        <a:ext cx="1473200" cy="609600"/>
                      </a:xfrm>
                      <a:prstGeom prst="rect">
                        <a:avLst/>
                      </a:prstGeom>
                      <a:noFill/>
                      <a:ln w="12700" cap="sq">
                        <a:solidFill>
                          <a:srgbClr val="FF0000"/>
                        </a:solidFill>
                        <a:miter lim="800000"/>
                        <a:headEnd type="none" w="sm" len="sm"/>
                        <a:tailEnd type="none" w="sm" len="sm"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287" name="Object 63"/>
          <p:cNvGraphicFramePr>
            <a:graphicFrameLocks noChangeAspect="1"/>
          </p:cNvGraphicFramePr>
          <p:nvPr/>
        </p:nvGraphicFramePr>
        <p:xfrm>
          <a:off x="2667000" y="5867400"/>
          <a:ext cx="57912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9" name="Формула" r:id="rId9" imgW="3111480" imgH="634680" progId="Equation.3">
                  <p:embed/>
                </p:oleObj>
              </mc:Choice>
              <mc:Fallback>
                <p:oleObj name="Формула" r:id="rId9" imgW="3111480" imgH="634680" progId="Equation.3">
                  <p:embed/>
                  <p:pic>
                    <p:nvPicPr>
                      <p:cNvPr id="52287" name="Object 6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5867400"/>
                        <a:ext cx="5791200" cy="76200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2288" name="Oval 64"/>
          <p:cNvSpPr>
            <a:spLocks noChangeArrowheads="1"/>
          </p:cNvSpPr>
          <p:nvPr/>
        </p:nvSpPr>
        <p:spPr bwMode="auto">
          <a:xfrm>
            <a:off x="8991600" y="3505200"/>
            <a:ext cx="228600" cy="228600"/>
          </a:xfrm>
          <a:prstGeom prst="ellipse">
            <a:avLst/>
          </a:prstGeom>
          <a:solidFill>
            <a:srgbClr val="000000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FFFFCC"/>
              </a:solidFill>
              <a:latin typeface="Century Gothic" panose="020B0502020202020204" pitchFamily="34" charset="0"/>
            </a:endParaRPr>
          </a:p>
        </p:txBody>
      </p:sp>
      <p:sp>
        <p:nvSpPr>
          <p:cNvPr id="52289" name="Oval 65"/>
          <p:cNvSpPr>
            <a:spLocks noChangeArrowheads="1"/>
          </p:cNvSpPr>
          <p:nvPr/>
        </p:nvSpPr>
        <p:spPr bwMode="auto">
          <a:xfrm>
            <a:off x="7772400" y="3657600"/>
            <a:ext cx="228600" cy="228600"/>
          </a:xfrm>
          <a:prstGeom prst="ellipse">
            <a:avLst/>
          </a:prstGeom>
          <a:solidFill>
            <a:srgbClr val="000000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FFFFCC"/>
              </a:solidFill>
              <a:latin typeface="Century Gothic" panose="020B0502020202020204" pitchFamily="34" charset="0"/>
            </a:endParaRPr>
          </a:p>
        </p:txBody>
      </p:sp>
      <p:sp>
        <p:nvSpPr>
          <p:cNvPr id="52290" name="Oval 66"/>
          <p:cNvSpPr>
            <a:spLocks noChangeArrowheads="1"/>
          </p:cNvSpPr>
          <p:nvPr/>
        </p:nvSpPr>
        <p:spPr bwMode="auto">
          <a:xfrm>
            <a:off x="9906000" y="3429000"/>
            <a:ext cx="304800" cy="304800"/>
          </a:xfrm>
          <a:prstGeom prst="ellipse">
            <a:avLst/>
          </a:prstGeom>
          <a:solidFill>
            <a:srgbClr val="000000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FFFFCC"/>
              </a:solidFill>
              <a:latin typeface="Century Gothic" panose="020B0502020202020204" pitchFamily="34" charset="0"/>
            </a:endParaRPr>
          </a:p>
        </p:txBody>
      </p:sp>
      <p:sp>
        <p:nvSpPr>
          <p:cNvPr id="52291" name="Oval 67"/>
          <p:cNvSpPr>
            <a:spLocks noChangeArrowheads="1"/>
          </p:cNvSpPr>
          <p:nvPr/>
        </p:nvSpPr>
        <p:spPr bwMode="auto">
          <a:xfrm>
            <a:off x="8534400" y="3886200"/>
            <a:ext cx="228600" cy="228600"/>
          </a:xfrm>
          <a:prstGeom prst="ellipse">
            <a:avLst/>
          </a:prstGeom>
          <a:solidFill>
            <a:srgbClr val="FFFFFF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FFFFCC"/>
              </a:solidFill>
              <a:latin typeface="Century Gothic" panose="020B0502020202020204" pitchFamily="34" charset="0"/>
            </a:endParaRPr>
          </a:p>
        </p:txBody>
      </p:sp>
      <p:sp>
        <p:nvSpPr>
          <p:cNvPr id="52292" name="Oval 68"/>
          <p:cNvSpPr>
            <a:spLocks noChangeArrowheads="1"/>
          </p:cNvSpPr>
          <p:nvPr/>
        </p:nvSpPr>
        <p:spPr bwMode="auto">
          <a:xfrm>
            <a:off x="9448800" y="3810000"/>
            <a:ext cx="228600" cy="228600"/>
          </a:xfrm>
          <a:prstGeom prst="ellipse">
            <a:avLst/>
          </a:prstGeom>
          <a:solidFill>
            <a:srgbClr val="FFFFFF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FFFFCC"/>
              </a:solidFill>
              <a:latin typeface="Century Gothic" panose="020B0502020202020204" pitchFamily="34" charset="0"/>
            </a:endParaRPr>
          </a:p>
        </p:txBody>
      </p:sp>
      <p:sp>
        <p:nvSpPr>
          <p:cNvPr id="52293" name="Oval 69"/>
          <p:cNvSpPr>
            <a:spLocks noChangeArrowheads="1"/>
          </p:cNvSpPr>
          <p:nvPr/>
        </p:nvSpPr>
        <p:spPr bwMode="auto">
          <a:xfrm>
            <a:off x="9144000" y="5181600"/>
            <a:ext cx="304800" cy="304800"/>
          </a:xfrm>
          <a:prstGeom prst="ellipse">
            <a:avLst/>
          </a:prstGeom>
          <a:solidFill>
            <a:srgbClr val="FFFFFF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FFFFCC"/>
              </a:solidFill>
              <a:latin typeface="Century Gothic" panose="020B0502020202020204" pitchFamily="34" charset="0"/>
            </a:endParaRPr>
          </a:p>
        </p:txBody>
      </p:sp>
      <p:sp>
        <p:nvSpPr>
          <p:cNvPr id="52294" name="Oval 70"/>
          <p:cNvSpPr>
            <a:spLocks noChangeArrowheads="1"/>
          </p:cNvSpPr>
          <p:nvPr/>
        </p:nvSpPr>
        <p:spPr bwMode="auto">
          <a:xfrm>
            <a:off x="8686800" y="6172200"/>
            <a:ext cx="228600" cy="228600"/>
          </a:xfrm>
          <a:prstGeom prst="ellipse">
            <a:avLst/>
          </a:prstGeom>
          <a:solidFill>
            <a:srgbClr val="000000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FFFFCC"/>
              </a:solidFill>
              <a:latin typeface="Century Gothic" panose="020B0502020202020204" pitchFamily="34" charset="0"/>
            </a:endParaRPr>
          </a:p>
        </p:txBody>
      </p:sp>
      <p:sp>
        <p:nvSpPr>
          <p:cNvPr id="52295" name="Oval 71"/>
          <p:cNvSpPr>
            <a:spLocks noChangeArrowheads="1"/>
          </p:cNvSpPr>
          <p:nvPr/>
        </p:nvSpPr>
        <p:spPr bwMode="auto">
          <a:xfrm>
            <a:off x="9296400" y="5791200"/>
            <a:ext cx="228600" cy="228600"/>
          </a:xfrm>
          <a:prstGeom prst="ellipse">
            <a:avLst/>
          </a:prstGeom>
          <a:solidFill>
            <a:srgbClr val="000000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FFFFCC"/>
              </a:solidFill>
              <a:latin typeface="Century Gothic" panose="020B0502020202020204" pitchFamily="34" charset="0"/>
            </a:endParaRPr>
          </a:p>
        </p:txBody>
      </p:sp>
      <p:sp>
        <p:nvSpPr>
          <p:cNvPr id="52296" name="Oval 72"/>
          <p:cNvSpPr>
            <a:spLocks noChangeArrowheads="1"/>
          </p:cNvSpPr>
          <p:nvPr/>
        </p:nvSpPr>
        <p:spPr bwMode="auto">
          <a:xfrm>
            <a:off x="9753600" y="5181600"/>
            <a:ext cx="228600" cy="228600"/>
          </a:xfrm>
          <a:prstGeom prst="ellipse">
            <a:avLst/>
          </a:prstGeom>
          <a:solidFill>
            <a:srgbClr val="FFFFFF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FFFFCC"/>
              </a:solidFill>
              <a:latin typeface="Century Gothic" panose="020B0502020202020204" pitchFamily="34" charset="0"/>
            </a:endParaRPr>
          </a:p>
        </p:txBody>
      </p:sp>
      <p:sp>
        <p:nvSpPr>
          <p:cNvPr id="52297" name="Oval 73"/>
          <p:cNvSpPr>
            <a:spLocks noChangeArrowheads="1"/>
          </p:cNvSpPr>
          <p:nvPr/>
        </p:nvSpPr>
        <p:spPr bwMode="auto">
          <a:xfrm>
            <a:off x="9906000" y="6324600"/>
            <a:ext cx="228600" cy="228600"/>
          </a:xfrm>
          <a:prstGeom prst="ellipse">
            <a:avLst/>
          </a:prstGeom>
          <a:solidFill>
            <a:srgbClr val="000000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FFFFCC"/>
              </a:solidFill>
              <a:latin typeface="Century Gothic" panose="020B0502020202020204" pitchFamily="34" charset="0"/>
            </a:endParaRPr>
          </a:p>
        </p:txBody>
      </p:sp>
      <p:sp>
        <p:nvSpPr>
          <p:cNvPr id="52298" name="Oval 74"/>
          <p:cNvSpPr>
            <a:spLocks noChangeArrowheads="1"/>
          </p:cNvSpPr>
          <p:nvPr/>
        </p:nvSpPr>
        <p:spPr bwMode="auto">
          <a:xfrm>
            <a:off x="10134600" y="5791200"/>
            <a:ext cx="152400" cy="152400"/>
          </a:xfrm>
          <a:prstGeom prst="ellipse">
            <a:avLst/>
          </a:prstGeom>
          <a:solidFill>
            <a:srgbClr val="FFFFFF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FFFFCC"/>
              </a:solidFill>
              <a:latin typeface="Century Gothic" panose="020B0502020202020204" pitchFamily="34" charset="0"/>
            </a:endParaRPr>
          </a:p>
        </p:txBody>
      </p:sp>
      <p:sp>
        <p:nvSpPr>
          <p:cNvPr id="52300" name="Oval 76"/>
          <p:cNvSpPr>
            <a:spLocks noChangeArrowheads="1"/>
          </p:cNvSpPr>
          <p:nvPr/>
        </p:nvSpPr>
        <p:spPr bwMode="auto">
          <a:xfrm>
            <a:off x="9144000" y="6172200"/>
            <a:ext cx="228600" cy="228600"/>
          </a:xfrm>
          <a:prstGeom prst="ellipse">
            <a:avLst/>
          </a:prstGeom>
          <a:solidFill>
            <a:srgbClr val="FFFFFF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FFFFCC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1074543"/>
      </p:ext>
    </p:extLst>
  </p:cSld>
  <p:clrMapOvr>
    <a:overrideClrMapping bg1="dk2" tx1="lt1" bg2="dk1" tx2="lt2" accent1="accent1" accent2="accent2" accent3="accent3" accent4="accent4" accent5="accent5" accent6="accent6" hlink="hlink" folHlink="folHlink"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22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22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22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22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22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2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22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22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2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2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22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22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22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22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22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22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22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22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522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522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522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522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523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523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667CA24-9AA7-46B6-9B32-DE41A6304996}" type="datetime1">
              <a:rPr lang="uk-UA" altLang="ru-RU">
                <a:solidFill>
                  <a:srgbClr val="FFFFCC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02.04.2021</a:t>
            </a:fld>
            <a:endParaRPr lang="ru-RU" altLang="ru-RU">
              <a:solidFill>
                <a:srgbClr val="FFFFCC"/>
              </a:solidFill>
            </a:endParaRPr>
          </a:p>
        </p:txBody>
      </p:sp>
      <p:sp>
        <p:nvSpPr>
          <p:cNvPr id="2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B3EFD9E-41E3-4381-BF61-0684CF48D9A1}" type="slidenum">
              <a:rPr lang="ru-RU" altLang="ru-RU">
                <a:solidFill>
                  <a:srgbClr val="FFFFCC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ru-RU" altLang="ru-RU">
              <a:solidFill>
                <a:srgbClr val="FFFFCC"/>
              </a:solidFill>
            </a:endParaRPr>
          </a:p>
        </p:txBody>
      </p:sp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1524000"/>
          </a:xfrm>
        </p:spPr>
        <p:txBody>
          <a:bodyPr/>
          <a:lstStyle/>
          <a:p>
            <a:pPr algn="l"/>
            <a:r>
              <a:rPr lang="uk-UA" altLang="ru-RU" sz="2400" b="1" i="0">
                <a:solidFill>
                  <a:srgbClr val="FF0000"/>
                </a:solidFill>
                <a:latin typeface="Century Gothic" panose="020B0502020202020204" pitchFamily="34" charset="0"/>
              </a:rPr>
              <a:t>Задача 2. </a:t>
            </a:r>
            <a:r>
              <a:rPr lang="uk-UA" altLang="ru-RU" sz="2400" b="1" i="0">
                <a:solidFill>
                  <a:srgbClr val="660033"/>
                </a:solidFill>
                <a:latin typeface="Century Gothic" panose="020B0502020202020204" pitchFamily="34" charset="0"/>
              </a:rPr>
              <a:t>В урні  лежать 15 червоних, 9 синіх і 6 зелених кульок однакових на дотик. Навмання виймають 6 кульок. Яка ймовірність того, що вийнято: 1 зелену, 2 синіх і 3 червоних кульок?</a:t>
            </a:r>
            <a:endParaRPr lang="ru-RU" altLang="ru-RU" sz="2400" b="1" i="0">
              <a:solidFill>
                <a:srgbClr val="660033"/>
              </a:solidFill>
              <a:latin typeface="Century Gothic" panose="020B0502020202020204" pitchFamily="34" charset="0"/>
            </a:endParaRP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9800" y="2057400"/>
            <a:ext cx="7772400" cy="4572000"/>
          </a:xfrm>
        </p:spPr>
        <p:txBody>
          <a:bodyPr/>
          <a:lstStyle/>
          <a:p>
            <a:pPr>
              <a:buFontTx/>
              <a:buNone/>
            </a:pPr>
            <a:r>
              <a:rPr lang="uk-UA" altLang="ru-RU" sz="1800" b="1">
                <a:solidFill>
                  <a:srgbClr val="FF0000"/>
                </a:solidFill>
                <a:latin typeface="Century Gothic" panose="020B0502020202020204" pitchFamily="34" charset="0"/>
              </a:rPr>
              <a:t>Випробування “із урни виймають  6  кульок  із  30” </a:t>
            </a:r>
            <a:r>
              <a:rPr lang="uk-UA" altLang="ru-RU" sz="1800" b="1">
                <a:solidFill>
                  <a:srgbClr val="000000"/>
                </a:solidFill>
                <a:latin typeface="Century Gothic" panose="020B0502020202020204" pitchFamily="34" charset="0"/>
              </a:rPr>
              <a:t>(30= 15+9+6) можна здійснити                              способами.</a:t>
            </a:r>
          </a:p>
          <a:p>
            <a:pPr>
              <a:buFontTx/>
              <a:buNone/>
            </a:pPr>
            <a:endParaRPr lang="uk-UA" altLang="ru-RU" sz="1800" b="1">
              <a:solidFill>
                <a:srgbClr val="000000"/>
              </a:solidFill>
              <a:latin typeface="Century Gothic" panose="020B0502020202020204" pitchFamily="34" charset="0"/>
            </a:endParaRPr>
          </a:p>
          <a:p>
            <a:pPr>
              <a:buFontTx/>
              <a:buNone/>
            </a:pPr>
            <a:r>
              <a:rPr lang="uk-UA" altLang="ru-RU" sz="1800" b="1">
                <a:solidFill>
                  <a:srgbClr val="FF0000"/>
                </a:solidFill>
                <a:latin typeface="Century Gothic" panose="020B0502020202020204" pitchFamily="34" charset="0"/>
              </a:rPr>
              <a:t>Одну зелену  кульку  </a:t>
            </a:r>
            <a:r>
              <a:rPr lang="uk-UA" altLang="ru-RU" sz="1800" b="1">
                <a:solidFill>
                  <a:srgbClr val="000000"/>
                </a:solidFill>
                <a:latin typeface="Century Gothic" panose="020B0502020202020204" pitchFamily="34" charset="0"/>
              </a:rPr>
              <a:t>можна вийняти                   способами.</a:t>
            </a:r>
          </a:p>
          <a:p>
            <a:pPr>
              <a:buFontTx/>
              <a:buNone/>
            </a:pPr>
            <a:endParaRPr lang="uk-UA" altLang="ru-RU" sz="1800" b="1">
              <a:solidFill>
                <a:srgbClr val="000000"/>
              </a:solidFill>
              <a:latin typeface="Century Gothic" panose="020B0502020202020204" pitchFamily="34" charset="0"/>
            </a:endParaRPr>
          </a:p>
          <a:p>
            <a:pPr>
              <a:buFontTx/>
              <a:buNone/>
            </a:pPr>
            <a:r>
              <a:rPr lang="uk-UA" altLang="ru-RU" sz="1800" b="1">
                <a:solidFill>
                  <a:srgbClr val="FF0000"/>
                </a:solidFill>
                <a:latin typeface="Century Gothic" panose="020B0502020202020204" pitchFamily="34" charset="0"/>
              </a:rPr>
              <a:t>Дві синіх кульки   </a:t>
            </a:r>
            <a:r>
              <a:rPr lang="uk-UA" altLang="ru-RU" sz="1800" b="1">
                <a:solidFill>
                  <a:srgbClr val="000000"/>
                </a:solidFill>
                <a:latin typeface="Century Gothic" panose="020B0502020202020204" pitchFamily="34" charset="0"/>
              </a:rPr>
              <a:t>можна вийняти                 способами.</a:t>
            </a:r>
          </a:p>
          <a:p>
            <a:pPr>
              <a:buFontTx/>
              <a:buNone/>
            </a:pPr>
            <a:endParaRPr lang="uk-UA" altLang="ru-RU" sz="1800" b="1">
              <a:solidFill>
                <a:srgbClr val="000000"/>
              </a:solidFill>
              <a:latin typeface="Century Gothic" panose="020B0502020202020204" pitchFamily="34" charset="0"/>
            </a:endParaRPr>
          </a:p>
          <a:p>
            <a:pPr>
              <a:buFontTx/>
              <a:buNone/>
            </a:pPr>
            <a:r>
              <a:rPr lang="uk-UA" altLang="ru-RU" sz="1800" b="1">
                <a:solidFill>
                  <a:srgbClr val="FF0000"/>
                </a:solidFill>
                <a:latin typeface="Century Gothic" panose="020B0502020202020204" pitchFamily="34" charset="0"/>
              </a:rPr>
              <a:t>Три   червоних  кульки </a:t>
            </a:r>
            <a:r>
              <a:rPr lang="uk-UA" altLang="ru-RU" sz="1800" b="1">
                <a:solidFill>
                  <a:srgbClr val="000000"/>
                </a:solidFill>
                <a:latin typeface="Century Gothic" panose="020B0502020202020204" pitchFamily="34" charset="0"/>
              </a:rPr>
              <a:t>можна  вийняти               способами.</a:t>
            </a:r>
          </a:p>
          <a:p>
            <a:pPr>
              <a:buFontTx/>
              <a:buNone/>
            </a:pPr>
            <a:endParaRPr lang="uk-UA" altLang="ru-RU" sz="1800" b="1">
              <a:solidFill>
                <a:srgbClr val="000000"/>
              </a:solidFill>
              <a:latin typeface="Century Gothic" panose="020B0502020202020204" pitchFamily="34" charset="0"/>
            </a:endParaRPr>
          </a:p>
          <a:p>
            <a:pPr>
              <a:buFontTx/>
              <a:buNone/>
            </a:pPr>
            <a:r>
              <a:rPr lang="uk-UA" altLang="ru-RU" sz="1800" b="1">
                <a:solidFill>
                  <a:srgbClr val="FF0000"/>
                </a:solidFill>
                <a:latin typeface="Century Gothic" panose="020B0502020202020204" pitchFamily="34" charset="0"/>
              </a:rPr>
              <a:t>Події    А – “ вийнято 1  зелену і 2  синіх  і 3  червоних  кульки” </a:t>
            </a:r>
            <a:r>
              <a:rPr lang="uk-UA" altLang="ru-RU" sz="1800" b="1">
                <a:solidFill>
                  <a:srgbClr val="000000"/>
                </a:solidFill>
                <a:latin typeface="Century Gothic" panose="020B0502020202020204" pitchFamily="34" charset="0"/>
              </a:rPr>
              <a:t>сприяють                                елементарних подій.</a:t>
            </a:r>
          </a:p>
          <a:p>
            <a:pPr>
              <a:buFontTx/>
              <a:buNone/>
            </a:pPr>
            <a:endParaRPr lang="uk-UA" altLang="ru-RU" sz="1800" b="1">
              <a:solidFill>
                <a:srgbClr val="000000"/>
              </a:solidFill>
              <a:latin typeface="Century Gothic" panose="020B0502020202020204" pitchFamily="34" charset="0"/>
            </a:endParaRPr>
          </a:p>
          <a:p>
            <a:pPr>
              <a:buFontTx/>
              <a:buNone/>
            </a:pPr>
            <a:endParaRPr lang="uk-UA" altLang="ru-RU" sz="1800" b="1">
              <a:solidFill>
                <a:srgbClr val="000000"/>
              </a:solidFill>
              <a:latin typeface="Century Gothic" panose="020B0502020202020204" pitchFamily="34" charset="0"/>
            </a:endParaRPr>
          </a:p>
          <a:p>
            <a:pPr>
              <a:buFontTx/>
              <a:buNone/>
            </a:pPr>
            <a:endParaRPr lang="uk-UA" altLang="ru-RU" sz="1800" b="1">
              <a:solidFill>
                <a:srgbClr val="000000"/>
              </a:solidFill>
              <a:latin typeface="Century Gothic" panose="020B0502020202020204" pitchFamily="34" charset="0"/>
            </a:endParaRPr>
          </a:p>
          <a:p>
            <a:pPr>
              <a:buFontTx/>
              <a:buNone/>
            </a:pPr>
            <a:endParaRPr lang="ru-RU" altLang="ru-RU" sz="1800" b="1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45061" name="Object 5"/>
          <p:cNvGraphicFramePr>
            <a:graphicFrameLocks noChangeAspect="1"/>
          </p:cNvGraphicFramePr>
          <p:nvPr/>
        </p:nvGraphicFramePr>
        <p:xfrm>
          <a:off x="4953000" y="2438401"/>
          <a:ext cx="1447800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6" name="Формула" r:id="rId5" imgW="672840" imgH="317160" progId="Equation.3">
                  <p:embed/>
                </p:oleObj>
              </mc:Choice>
              <mc:Fallback>
                <p:oleObj name="Формула" r:id="rId5" imgW="672840" imgH="317160" progId="Equation.3">
                  <p:embed/>
                  <p:pic>
                    <p:nvPicPr>
                      <p:cNvPr id="45061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0" y="2438401"/>
                        <a:ext cx="1447800" cy="466725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062" name="Object 6"/>
          <p:cNvGraphicFramePr>
            <a:graphicFrameLocks noChangeAspect="1"/>
          </p:cNvGraphicFramePr>
          <p:nvPr/>
        </p:nvGraphicFramePr>
        <p:xfrm>
          <a:off x="6811964" y="2895600"/>
          <a:ext cx="630237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7" name="Формула" r:id="rId7" imgW="291960" imgH="317160" progId="Equation.3">
                  <p:embed/>
                </p:oleObj>
              </mc:Choice>
              <mc:Fallback>
                <p:oleObj name="Формула" r:id="rId7" imgW="291960" imgH="317160" progId="Equation.3">
                  <p:embed/>
                  <p:pic>
                    <p:nvPicPr>
                      <p:cNvPr id="45062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11964" y="2895600"/>
                        <a:ext cx="630237" cy="45720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063" name="Object 7"/>
          <p:cNvGraphicFramePr>
            <a:graphicFrameLocks noChangeAspect="1"/>
          </p:cNvGraphicFramePr>
          <p:nvPr/>
        </p:nvGraphicFramePr>
        <p:xfrm>
          <a:off x="6342064" y="3581400"/>
          <a:ext cx="490537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8" name="Формула" r:id="rId9" imgW="291960" imgH="317160" progId="Equation.3">
                  <p:embed/>
                </p:oleObj>
              </mc:Choice>
              <mc:Fallback>
                <p:oleObj name="Формула" r:id="rId9" imgW="291960" imgH="317160" progId="Equation.3">
                  <p:embed/>
                  <p:pic>
                    <p:nvPicPr>
                      <p:cNvPr id="45063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42064" y="3581400"/>
                        <a:ext cx="490537" cy="53340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064" name="Object 8"/>
          <p:cNvGraphicFramePr>
            <a:graphicFrameLocks noChangeAspect="1"/>
          </p:cNvGraphicFramePr>
          <p:nvPr/>
        </p:nvGraphicFramePr>
        <p:xfrm>
          <a:off x="6858000" y="4191000"/>
          <a:ext cx="609600" cy="534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9" name="Формула" r:id="rId11" imgW="342720" imgH="317160" progId="Equation.3">
                  <p:embed/>
                </p:oleObj>
              </mc:Choice>
              <mc:Fallback>
                <p:oleObj name="Формула" r:id="rId11" imgW="342720" imgH="317160" progId="Equation.3">
                  <p:embed/>
                  <p:pic>
                    <p:nvPicPr>
                      <p:cNvPr id="45064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0" y="4191000"/>
                        <a:ext cx="609600" cy="534988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065" name="Object 9"/>
          <p:cNvGraphicFramePr>
            <a:graphicFrameLocks noChangeAspect="1"/>
          </p:cNvGraphicFramePr>
          <p:nvPr/>
        </p:nvGraphicFramePr>
        <p:xfrm>
          <a:off x="3878263" y="5324476"/>
          <a:ext cx="1846262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0" name="Формула" r:id="rId13" imgW="1371600" imgH="317160" progId="Equation.3">
                  <p:embed/>
                </p:oleObj>
              </mc:Choice>
              <mc:Fallback>
                <p:oleObj name="Формула" r:id="rId13" imgW="1371600" imgH="317160" progId="Equation.3">
                  <p:embed/>
                  <p:pic>
                    <p:nvPicPr>
                      <p:cNvPr id="45065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78263" y="5324476"/>
                        <a:ext cx="1846262" cy="485775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066" name="Object 10"/>
          <p:cNvGraphicFramePr>
            <a:graphicFrameLocks noChangeAspect="1"/>
          </p:cNvGraphicFramePr>
          <p:nvPr/>
        </p:nvGraphicFramePr>
        <p:xfrm>
          <a:off x="2286000" y="5867400"/>
          <a:ext cx="71628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1" name="Формула" r:id="rId15" imgW="4686120" imgH="634680" progId="Equation.3">
                  <p:embed/>
                </p:oleObj>
              </mc:Choice>
              <mc:Fallback>
                <p:oleObj name="Формула" r:id="rId15" imgW="4686120" imgH="634680" progId="Equation.3">
                  <p:embed/>
                  <p:pic>
                    <p:nvPicPr>
                      <p:cNvPr id="45066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0" y="5867400"/>
                        <a:ext cx="7162800" cy="76200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5067" name="Oval 11"/>
          <p:cNvSpPr>
            <a:spLocks noChangeArrowheads="1"/>
          </p:cNvSpPr>
          <p:nvPr/>
        </p:nvSpPr>
        <p:spPr bwMode="auto">
          <a:xfrm>
            <a:off x="8534400" y="2667000"/>
            <a:ext cx="228600" cy="152400"/>
          </a:xfrm>
          <a:prstGeom prst="ellipse">
            <a:avLst/>
          </a:prstGeom>
          <a:solidFill>
            <a:srgbClr val="2345D5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FFFFCC"/>
              </a:solidFill>
              <a:latin typeface="Century Gothic" panose="020B0502020202020204" pitchFamily="34" charset="0"/>
            </a:endParaRPr>
          </a:p>
        </p:txBody>
      </p:sp>
      <p:sp>
        <p:nvSpPr>
          <p:cNvPr id="45068" name="Oval 12"/>
          <p:cNvSpPr>
            <a:spLocks noChangeArrowheads="1"/>
          </p:cNvSpPr>
          <p:nvPr/>
        </p:nvSpPr>
        <p:spPr bwMode="auto">
          <a:xfrm>
            <a:off x="9982200" y="2362200"/>
            <a:ext cx="228600" cy="228600"/>
          </a:xfrm>
          <a:prstGeom prst="ellipse">
            <a:avLst/>
          </a:prstGeom>
          <a:solidFill>
            <a:srgbClr val="FF0000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FFFFCC"/>
              </a:solidFill>
              <a:latin typeface="Century Gothic" panose="020B0502020202020204" pitchFamily="34" charset="0"/>
            </a:endParaRPr>
          </a:p>
        </p:txBody>
      </p:sp>
      <p:sp>
        <p:nvSpPr>
          <p:cNvPr id="45069" name="Oval 13"/>
          <p:cNvSpPr>
            <a:spLocks noChangeArrowheads="1"/>
          </p:cNvSpPr>
          <p:nvPr/>
        </p:nvSpPr>
        <p:spPr bwMode="auto">
          <a:xfrm>
            <a:off x="9220200" y="3276600"/>
            <a:ext cx="304800" cy="304800"/>
          </a:xfrm>
          <a:prstGeom prst="ellipse">
            <a:avLst/>
          </a:prstGeom>
          <a:solidFill>
            <a:srgbClr val="009900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FFFFCC"/>
              </a:solidFill>
              <a:latin typeface="Century Gothic" panose="020B0502020202020204" pitchFamily="34" charset="0"/>
            </a:endParaRPr>
          </a:p>
        </p:txBody>
      </p:sp>
      <p:sp>
        <p:nvSpPr>
          <p:cNvPr id="45070" name="Oval 14"/>
          <p:cNvSpPr>
            <a:spLocks noChangeArrowheads="1"/>
          </p:cNvSpPr>
          <p:nvPr/>
        </p:nvSpPr>
        <p:spPr bwMode="auto">
          <a:xfrm>
            <a:off x="9448800" y="4572000"/>
            <a:ext cx="304800" cy="304800"/>
          </a:xfrm>
          <a:prstGeom prst="ellipse">
            <a:avLst/>
          </a:prstGeom>
          <a:solidFill>
            <a:srgbClr val="FF0000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FFFFCC"/>
              </a:solidFill>
              <a:latin typeface="Century Gothic" panose="020B0502020202020204" pitchFamily="34" charset="0"/>
            </a:endParaRPr>
          </a:p>
        </p:txBody>
      </p:sp>
      <p:sp>
        <p:nvSpPr>
          <p:cNvPr id="45071" name="Oval 15"/>
          <p:cNvSpPr>
            <a:spLocks noChangeArrowheads="1"/>
          </p:cNvSpPr>
          <p:nvPr/>
        </p:nvSpPr>
        <p:spPr bwMode="auto">
          <a:xfrm>
            <a:off x="9829800" y="6019800"/>
            <a:ext cx="228600" cy="228600"/>
          </a:xfrm>
          <a:prstGeom prst="ellipse">
            <a:avLst/>
          </a:prstGeom>
          <a:solidFill>
            <a:srgbClr val="2345D5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FFFFCC"/>
              </a:solidFill>
              <a:latin typeface="Century Gothic" panose="020B0502020202020204" pitchFamily="34" charset="0"/>
            </a:endParaRPr>
          </a:p>
        </p:txBody>
      </p:sp>
      <p:sp>
        <p:nvSpPr>
          <p:cNvPr id="45072" name="Oval 16"/>
          <p:cNvSpPr>
            <a:spLocks noChangeArrowheads="1"/>
          </p:cNvSpPr>
          <p:nvPr/>
        </p:nvSpPr>
        <p:spPr bwMode="auto">
          <a:xfrm>
            <a:off x="9906000" y="3962400"/>
            <a:ext cx="228600" cy="228600"/>
          </a:xfrm>
          <a:prstGeom prst="ellipse">
            <a:avLst/>
          </a:prstGeom>
          <a:solidFill>
            <a:srgbClr val="2345D5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FFFFCC"/>
              </a:solidFill>
              <a:latin typeface="Century Gothic" panose="020B0502020202020204" pitchFamily="34" charset="0"/>
            </a:endParaRPr>
          </a:p>
        </p:txBody>
      </p:sp>
      <p:sp>
        <p:nvSpPr>
          <p:cNvPr id="45073" name="Oval 17"/>
          <p:cNvSpPr>
            <a:spLocks noChangeArrowheads="1"/>
          </p:cNvSpPr>
          <p:nvPr/>
        </p:nvSpPr>
        <p:spPr bwMode="auto">
          <a:xfrm>
            <a:off x="9906000" y="2971800"/>
            <a:ext cx="304800" cy="304800"/>
          </a:xfrm>
          <a:prstGeom prst="ellipse">
            <a:avLst/>
          </a:prstGeom>
          <a:solidFill>
            <a:srgbClr val="2345D5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FFFFCC"/>
              </a:solidFill>
              <a:latin typeface="Century Gothic" panose="020B0502020202020204" pitchFamily="34" charset="0"/>
            </a:endParaRPr>
          </a:p>
        </p:txBody>
      </p:sp>
      <p:sp>
        <p:nvSpPr>
          <p:cNvPr id="45074" name="Oval 18"/>
          <p:cNvSpPr>
            <a:spLocks noChangeArrowheads="1"/>
          </p:cNvSpPr>
          <p:nvPr/>
        </p:nvSpPr>
        <p:spPr bwMode="auto">
          <a:xfrm>
            <a:off x="9677400" y="5181600"/>
            <a:ext cx="304800" cy="304800"/>
          </a:xfrm>
          <a:prstGeom prst="ellipse">
            <a:avLst/>
          </a:prstGeom>
          <a:solidFill>
            <a:srgbClr val="009900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FFFFCC"/>
              </a:solidFill>
              <a:latin typeface="Century Gothic" panose="020B0502020202020204" pitchFamily="34" charset="0"/>
            </a:endParaRPr>
          </a:p>
        </p:txBody>
      </p:sp>
      <p:sp>
        <p:nvSpPr>
          <p:cNvPr id="45075" name="Oval 19"/>
          <p:cNvSpPr>
            <a:spLocks noChangeArrowheads="1"/>
          </p:cNvSpPr>
          <p:nvPr/>
        </p:nvSpPr>
        <p:spPr bwMode="auto">
          <a:xfrm>
            <a:off x="9220200" y="3962400"/>
            <a:ext cx="228600" cy="228600"/>
          </a:xfrm>
          <a:prstGeom prst="ellipse">
            <a:avLst/>
          </a:prstGeom>
          <a:solidFill>
            <a:srgbClr val="009900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FFFFCC"/>
              </a:solidFill>
              <a:latin typeface="Century Gothic" panose="020B0502020202020204" pitchFamily="34" charset="0"/>
            </a:endParaRPr>
          </a:p>
        </p:txBody>
      </p:sp>
      <p:sp>
        <p:nvSpPr>
          <p:cNvPr id="45076" name="Oval 20"/>
          <p:cNvSpPr>
            <a:spLocks noChangeArrowheads="1"/>
          </p:cNvSpPr>
          <p:nvPr/>
        </p:nvSpPr>
        <p:spPr bwMode="auto">
          <a:xfrm>
            <a:off x="9982200" y="6553200"/>
            <a:ext cx="304800" cy="304800"/>
          </a:xfrm>
          <a:prstGeom prst="ellipse">
            <a:avLst/>
          </a:prstGeom>
          <a:solidFill>
            <a:srgbClr val="FF0000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FFFFCC"/>
              </a:solidFill>
              <a:latin typeface="Century Gothic" panose="020B0502020202020204" pitchFamily="34" charset="0"/>
            </a:endParaRPr>
          </a:p>
        </p:txBody>
      </p:sp>
      <p:sp>
        <p:nvSpPr>
          <p:cNvPr id="45077" name="Oval 21"/>
          <p:cNvSpPr>
            <a:spLocks noChangeArrowheads="1"/>
          </p:cNvSpPr>
          <p:nvPr/>
        </p:nvSpPr>
        <p:spPr bwMode="auto">
          <a:xfrm>
            <a:off x="10210800" y="1066800"/>
            <a:ext cx="228600" cy="228600"/>
          </a:xfrm>
          <a:prstGeom prst="ellipse">
            <a:avLst/>
          </a:prstGeom>
          <a:solidFill>
            <a:srgbClr val="2345D5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FFFFCC"/>
              </a:solidFill>
              <a:latin typeface="Century Gothic" panose="020B0502020202020204" pitchFamily="34" charset="0"/>
            </a:endParaRPr>
          </a:p>
        </p:txBody>
      </p:sp>
      <p:sp>
        <p:nvSpPr>
          <p:cNvPr id="45078" name="Oval 22"/>
          <p:cNvSpPr>
            <a:spLocks noChangeArrowheads="1"/>
          </p:cNvSpPr>
          <p:nvPr/>
        </p:nvSpPr>
        <p:spPr bwMode="auto">
          <a:xfrm>
            <a:off x="10058400" y="533400"/>
            <a:ext cx="304800" cy="304800"/>
          </a:xfrm>
          <a:prstGeom prst="ellipse">
            <a:avLst/>
          </a:prstGeom>
          <a:solidFill>
            <a:srgbClr val="FF0000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FFFFCC"/>
              </a:solidFill>
              <a:latin typeface="Century Gothic" panose="020B0502020202020204" pitchFamily="34" charset="0"/>
            </a:endParaRPr>
          </a:p>
        </p:txBody>
      </p:sp>
      <p:sp>
        <p:nvSpPr>
          <p:cNvPr id="45079" name="Oval 23"/>
          <p:cNvSpPr>
            <a:spLocks noChangeArrowheads="1"/>
          </p:cNvSpPr>
          <p:nvPr/>
        </p:nvSpPr>
        <p:spPr bwMode="auto">
          <a:xfrm>
            <a:off x="10287000" y="4495800"/>
            <a:ext cx="381000" cy="381000"/>
          </a:xfrm>
          <a:prstGeom prst="ellipse">
            <a:avLst/>
          </a:prstGeom>
          <a:solidFill>
            <a:srgbClr val="009900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FFFFCC"/>
              </a:solidFill>
              <a:latin typeface="Century Gothic" panose="020B0502020202020204" pitchFamily="34" charset="0"/>
            </a:endParaRPr>
          </a:p>
        </p:txBody>
      </p:sp>
      <p:sp>
        <p:nvSpPr>
          <p:cNvPr id="45080" name="Oval 24"/>
          <p:cNvSpPr>
            <a:spLocks noChangeArrowheads="1"/>
          </p:cNvSpPr>
          <p:nvPr/>
        </p:nvSpPr>
        <p:spPr bwMode="auto">
          <a:xfrm>
            <a:off x="10134600" y="5562600"/>
            <a:ext cx="152400" cy="152400"/>
          </a:xfrm>
          <a:prstGeom prst="ellipse">
            <a:avLst/>
          </a:prstGeom>
          <a:solidFill>
            <a:srgbClr val="009900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FFFFCC"/>
              </a:solidFill>
              <a:latin typeface="Century Gothic" panose="020B0502020202020204" pitchFamily="34" charset="0"/>
            </a:endParaRPr>
          </a:p>
        </p:txBody>
      </p:sp>
      <p:sp>
        <p:nvSpPr>
          <p:cNvPr id="45081" name="Oval 25"/>
          <p:cNvSpPr>
            <a:spLocks noChangeArrowheads="1"/>
          </p:cNvSpPr>
          <p:nvPr/>
        </p:nvSpPr>
        <p:spPr bwMode="auto">
          <a:xfrm>
            <a:off x="9372600" y="2590800"/>
            <a:ext cx="228600" cy="228600"/>
          </a:xfrm>
          <a:prstGeom prst="ellipse">
            <a:avLst/>
          </a:prstGeom>
          <a:solidFill>
            <a:srgbClr val="009900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FFFFCC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9370070"/>
      </p:ext>
    </p:extLst>
  </p:cSld>
  <p:clrMapOvr>
    <a:overrideClrMapping bg1="dk2" tx1="lt1" bg2="dk1" tx2="lt2" accent1="accent1" accent2="accent2" accent3="accent3" accent4="accent4" accent5="accent5" accent6="accent6" hlink="hlink" folHlink="folHlink"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50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50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50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50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50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50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50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50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50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50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50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50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50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50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5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5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5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5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5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5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50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5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450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45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450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450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450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450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450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450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450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450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3717E2D-B649-443A-8D05-C2112C286DEC}" type="datetime1">
              <a:rPr lang="uk-UA" altLang="ru-RU">
                <a:solidFill>
                  <a:srgbClr val="FFFFCC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02.04.2021</a:t>
            </a:fld>
            <a:endParaRPr lang="ru-RU" altLang="ru-RU">
              <a:solidFill>
                <a:srgbClr val="FFFFCC"/>
              </a:solidFill>
            </a:endParaRPr>
          </a:p>
        </p:txBody>
      </p:sp>
      <p:sp>
        <p:nvSpPr>
          <p:cNvPr id="33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577D9A6-D12D-4ED7-A361-8E999BB16DE6}" type="slidenum">
              <a:rPr lang="ru-RU" altLang="ru-RU">
                <a:solidFill>
                  <a:srgbClr val="FFFFCC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ru-RU" altLang="ru-RU">
              <a:solidFill>
                <a:srgbClr val="FFFFCC"/>
              </a:solidFill>
            </a:endParaRPr>
          </a:p>
        </p:txBody>
      </p:sp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-304800"/>
            <a:ext cx="9144000" cy="1752600"/>
          </a:xfrm>
        </p:spPr>
        <p:txBody>
          <a:bodyPr/>
          <a:lstStyle/>
          <a:p>
            <a:pPr algn="l"/>
            <a:r>
              <a:rPr lang="uk-UA" altLang="ru-RU" sz="2000" b="1" i="0">
                <a:solidFill>
                  <a:srgbClr val="FF0000"/>
                </a:solidFill>
                <a:latin typeface="Century Gothic" panose="020B0502020202020204" pitchFamily="34" charset="0"/>
              </a:rPr>
              <a:t>Задача 3. </a:t>
            </a:r>
            <a:r>
              <a:rPr lang="uk-UA" altLang="ru-RU" sz="2000" b="1" i="0">
                <a:solidFill>
                  <a:srgbClr val="660033"/>
                </a:solidFill>
                <a:latin typeface="Century Gothic" panose="020B0502020202020204" pitchFamily="34" charset="0"/>
              </a:rPr>
              <a:t>У ліфт 9-поверхового будинку на першому поверсі зайшли 6 чоловік. Знайдіть ймовірність того, що всі вийдуть на різних поверхах, якщо кожний з однаковою ймовірністю може вийти на будь-якому поверсі, починаючи з другого.</a:t>
            </a:r>
            <a:endParaRPr lang="ru-RU" altLang="ru-RU" sz="2000" b="1" i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2057400"/>
            <a:ext cx="9144000" cy="4800600"/>
          </a:xfrm>
        </p:spPr>
        <p:txBody>
          <a:bodyPr/>
          <a:lstStyle/>
          <a:p>
            <a:pPr>
              <a:buFontTx/>
              <a:buNone/>
            </a:pPr>
            <a:r>
              <a:rPr lang="uk-UA" altLang="ru-RU" sz="2000" b="1">
                <a:solidFill>
                  <a:srgbClr val="000000"/>
                </a:solidFill>
                <a:latin typeface="Century Gothic" panose="020B0502020202020204" pitchFamily="34" charset="0"/>
              </a:rPr>
              <a:t>     </a:t>
            </a:r>
            <a:r>
              <a:rPr lang="uk-UA" altLang="ru-RU" sz="2000" b="1">
                <a:solidFill>
                  <a:srgbClr val="FF0000"/>
                </a:solidFill>
                <a:latin typeface="Century Gothic" panose="020B0502020202020204" pitchFamily="34" charset="0"/>
              </a:rPr>
              <a:t>Випробування “6 чоловік вийшли на 8 різних  поверхах”</a:t>
            </a:r>
            <a:r>
              <a:rPr lang="uk-UA" altLang="ru-RU" sz="2000" b="1">
                <a:solidFill>
                  <a:srgbClr val="000000"/>
                </a:solidFill>
                <a:latin typeface="Century Gothic" panose="020B0502020202020204" pitchFamily="34" charset="0"/>
              </a:rPr>
              <a:t> можна здійснити                                способами.</a:t>
            </a:r>
          </a:p>
          <a:p>
            <a:pPr>
              <a:buFontTx/>
              <a:buNone/>
            </a:pPr>
            <a:endParaRPr lang="uk-UA" altLang="ru-RU" sz="2000" b="1">
              <a:solidFill>
                <a:srgbClr val="000000"/>
              </a:solidFill>
              <a:latin typeface="Century Gothic" panose="020B0502020202020204" pitchFamily="34" charset="0"/>
            </a:endParaRPr>
          </a:p>
          <a:p>
            <a:pPr>
              <a:buFontTx/>
              <a:buNone/>
            </a:pPr>
            <a:endParaRPr lang="uk-UA" altLang="ru-RU" sz="2000" b="1">
              <a:solidFill>
                <a:srgbClr val="000000"/>
              </a:solidFill>
              <a:latin typeface="Century Gothic" panose="020B0502020202020204" pitchFamily="34" charset="0"/>
            </a:endParaRPr>
          </a:p>
          <a:p>
            <a:pPr>
              <a:buFontTx/>
              <a:buNone/>
            </a:pPr>
            <a:r>
              <a:rPr lang="uk-UA" altLang="ru-RU" sz="2000" b="1">
                <a:solidFill>
                  <a:srgbClr val="000000"/>
                </a:solidFill>
                <a:latin typeface="Century Gothic" panose="020B0502020202020204" pitchFamily="34" charset="0"/>
              </a:rPr>
              <a:t>     Події  </a:t>
            </a:r>
            <a:r>
              <a:rPr lang="uk-UA" altLang="ru-RU" sz="2000" b="1">
                <a:solidFill>
                  <a:srgbClr val="FF0000"/>
                </a:solidFill>
                <a:latin typeface="Century Gothic" panose="020B0502020202020204" pitchFamily="34" charset="0"/>
              </a:rPr>
              <a:t>А – “ 1Людина із 6   вийшла  на  одному  із  8 поверхів  ” сприяють</a:t>
            </a:r>
            <a:r>
              <a:rPr lang="uk-UA" altLang="ru-RU" sz="2000" b="1">
                <a:solidFill>
                  <a:srgbClr val="000000"/>
                </a:solidFill>
                <a:latin typeface="Century Gothic" panose="020B0502020202020204" pitchFamily="34" charset="0"/>
              </a:rPr>
              <a:t>                             подій.</a:t>
            </a:r>
          </a:p>
          <a:p>
            <a:pPr>
              <a:buFontTx/>
              <a:buNone/>
            </a:pPr>
            <a:endParaRPr lang="uk-UA" altLang="ru-RU" sz="2000" b="1">
              <a:solidFill>
                <a:srgbClr val="000000"/>
              </a:solidFill>
              <a:latin typeface="Century Gothic" panose="020B0502020202020204" pitchFamily="34" charset="0"/>
            </a:endParaRPr>
          </a:p>
          <a:p>
            <a:pPr>
              <a:buFontTx/>
              <a:buNone/>
            </a:pPr>
            <a:r>
              <a:rPr lang="uk-UA" altLang="ru-RU" sz="2000" b="1">
                <a:solidFill>
                  <a:srgbClr val="000000"/>
                </a:solidFill>
                <a:latin typeface="Century Gothic" panose="020B0502020202020204" pitchFamily="34" charset="0"/>
              </a:rPr>
              <a:t>                                                              </a:t>
            </a:r>
          </a:p>
          <a:p>
            <a:pPr>
              <a:buFontTx/>
              <a:buNone/>
            </a:pPr>
            <a:r>
              <a:rPr lang="uk-UA" altLang="ru-RU" sz="2000" b="1">
                <a:solidFill>
                  <a:srgbClr val="000000"/>
                </a:solidFill>
                <a:latin typeface="Century Gothic" panose="020B0502020202020204" pitchFamily="34" charset="0"/>
              </a:rPr>
              <a:t>      Тоді                                                    </a:t>
            </a:r>
          </a:p>
          <a:p>
            <a:pPr>
              <a:buFontTx/>
              <a:buNone/>
            </a:pPr>
            <a:r>
              <a:rPr lang="uk-UA" altLang="ru-RU" sz="2000" b="1">
                <a:solidFill>
                  <a:srgbClr val="000000"/>
                </a:solidFill>
                <a:latin typeface="Century Gothic" panose="020B0502020202020204" pitchFamily="34" charset="0"/>
              </a:rPr>
              <a:t>                                                   - </a:t>
            </a:r>
          </a:p>
          <a:p>
            <a:pPr>
              <a:buFontTx/>
              <a:buNone/>
            </a:pPr>
            <a:endParaRPr lang="uk-UA" altLang="ru-RU" sz="2000" b="1">
              <a:solidFill>
                <a:srgbClr val="000000"/>
              </a:solidFill>
              <a:latin typeface="Century Gothic" panose="020B0502020202020204" pitchFamily="34" charset="0"/>
            </a:endParaRPr>
          </a:p>
          <a:p>
            <a:pPr>
              <a:buFontTx/>
              <a:buNone/>
            </a:pPr>
            <a:r>
              <a:rPr lang="uk-UA" altLang="ru-RU" sz="2000" b="1">
                <a:solidFill>
                  <a:srgbClr val="000000"/>
                </a:solidFill>
                <a:latin typeface="Century Gothic" panose="020B0502020202020204" pitchFamily="34" charset="0"/>
              </a:rPr>
              <a:t>ймовірність події  </a:t>
            </a:r>
            <a:r>
              <a:rPr lang="uk-UA" altLang="ru-RU" sz="2000" b="1">
                <a:solidFill>
                  <a:srgbClr val="FF0000"/>
                </a:solidFill>
                <a:latin typeface="Century Gothic" panose="020B0502020202020204" pitchFamily="34" charset="0"/>
              </a:rPr>
              <a:t>А</a:t>
            </a:r>
            <a:r>
              <a:rPr lang="uk-UA" altLang="ru-RU" sz="2000" b="1">
                <a:solidFill>
                  <a:srgbClr val="000000"/>
                </a:solidFill>
                <a:latin typeface="Century Gothic" panose="020B0502020202020204" pitchFamily="34" charset="0"/>
              </a:rPr>
              <a:t>.</a:t>
            </a:r>
            <a:endParaRPr lang="ru-RU" altLang="ru-RU" sz="2000" b="1">
              <a:solidFill>
                <a:srgbClr val="000000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64516" name="Object 4"/>
          <p:cNvGraphicFramePr>
            <a:graphicFrameLocks noChangeAspect="1"/>
          </p:cNvGraphicFramePr>
          <p:nvPr/>
        </p:nvGraphicFramePr>
        <p:xfrm>
          <a:off x="3962400" y="2387600"/>
          <a:ext cx="1295400" cy="584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5" name="Формула" r:id="rId5" imgW="533160" imgH="304560" progId="Equation.3">
                  <p:embed/>
                </p:oleObj>
              </mc:Choice>
              <mc:Fallback>
                <p:oleObj name="Формула" r:id="rId5" imgW="533160" imgH="304560" progId="Equation.3">
                  <p:embed/>
                  <p:pic>
                    <p:nvPicPr>
                      <p:cNvPr id="64516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2400" y="2387600"/>
                        <a:ext cx="1295400" cy="58420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4517" name="Object 5"/>
          <p:cNvGraphicFramePr>
            <a:graphicFrameLocks noChangeAspect="1"/>
          </p:cNvGraphicFramePr>
          <p:nvPr/>
        </p:nvGraphicFramePr>
        <p:xfrm>
          <a:off x="3810000" y="3886201"/>
          <a:ext cx="1295400" cy="568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6" name="Формула" r:id="rId7" imgW="647640" imgH="317160" progId="Equation.3">
                  <p:embed/>
                </p:oleObj>
              </mc:Choice>
              <mc:Fallback>
                <p:oleObj name="Формула" r:id="rId7" imgW="647640" imgH="317160" progId="Equation.3">
                  <p:embed/>
                  <p:pic>
                    <p:nvPicPr>
                      <p:cNvPr id="64517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0" y="3886201"/>
                        <a:ext cx="1295400" cy="568325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4518" name="Object 6"/>
          <p:cNvGraphicFramePr>
            <a:graphicFrameLocks noChangeAspect="1"/>
          </p:cNvGraphicFramePr>
          <p:nvPr/>
        </p:nvGraphicFramePr>
        <p:xfrm>
          <a:off x="2743200" y="4953000"/>
          <a:ext cx="236220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7" name="Формула" r:id="rId9" imgW="952200" imgH="609480" progId="Equation.3">
                  <p:embed/>
                </p:oleObj>
              </mc:Choice>
              <mc:Fallback>
                <p:oleObj name="Формула" r:id="rId9" imgW="952200" imgH="609480" progId="Equation.3">
                  <p:embed/>
                  <p:pic>
                    <p:nvPicPr>
                      <p:cNvPr id="64518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3200" y="4953000"/>
                        <a:ext cx="2362200" cy="91440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4520" name="Freeform 8"/>
          <p:cNvSpPr>
            <a:spLocks/>
          </p:cNvSpPr>
          <p:nvPr/>
        </p:nvSpPr>
        <p:spPr bwMode="auto">
          <a:xfrm>
            <a:off x="5467350" y="6419850"/>
            <a:ext cx="1588" cy="361950"/>
          </a:xfrm>
          <a:custGeom>
            <a:avLst/>
            <a:gdLst>
              <a:gd name="T0" fmla="*/ 0 w 1"/>
              <a:gd name="T1" fmla="*/ 228 h 228"/>
              <a:gd name="T2" fmla="*/ 0 w 1"/>
              <a:gd name="T3" fmla="*/ 0 h 228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" h="228">
                <a:moveTo>
                  <a:pt x="0" y="228"/>
                </a:moveTo>
                <a:cubicBezTo>
                  <a:pt x="0" y="152"/>
                  <a:pt x="0" y="76"/>
                  <a:pt x="0" y="0"/>
                </a:cubicBezTo>
              </a:path>
            </a:pathLst>
          </a:custGeom>
          <a:noFill/>
          <a:ln w="57150" cap="sq" cmpd="sng">
            <a:solidFill>
              <a:srgbClr val="009900"/>
            </a:solidFill>
            <a:prstDash val="solid"/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FFFFCC"/>
              </a:solidFill>
              <a:latin typeface="Century Gothic" panose="020B0502020202020204" pitchFamily="34" charset="0"/>
            </a:endParaRPr>
          </a:p>
        </p:txBody>
      </p:sp>
      <p:sp>
        <p:nvSpPr>
          <p:cNvPr id="64522" name="Line 10"/>
          <p:cNvSpPr>
            <a:spLocks noChangeShapeType="1"/>
          </p:cNvSpPr>
          <p:nvPr/>
        </p:nvSpPr>
        <p:spPr bwMode="auto">
          <a:xfrm>
            <a:off x="5486400" y="6400800"/>
            <a:ext cx="914400" cy="0"/>
          </a:xfrm>
          <a:prstGeom prst="line">
            <a:avLst/>
          </a:prstGeom>
          <a:noFill/>
          <a:ln w="57150" cap="sq">
            <a:solidFill>
              <a:srgbClr val="009900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FFFFCC"/>
              </a:solidFill>
              <a:latin typeface="Century Gothic" panose="020B0502020202020204" pitchFamily="34" charset="0"/>
            </a:endParaRPr>
          </a:p>
        </p:txBody>
      </p:sp>
      <p:sp>
        <p:nvSpPr>
          <p:cNvPr id="64525" name="Line 13"/>
          <p:cNvSpPr>
            <a:spLocks noChangeShapeType="1"/>
          </p:cNvSpPr>
          <p:nvPr/>
        </p:nvSpPr>
        <p:spPr bwMode="auto">
          <a:xfrm flipV="1">
            <a:off x="7848600" y="5562600"/>
            <a:ext cx="0" cy="304800"/>
          </a:xfrm>
          <a:prstGeom prst="line">
            <a:avLst/>
          </a:prstGeom>
          <a:noFill/>
          <a:ln w="57150" cap="sq">
            <a:solidFill>
              <a:srgbClr val="009900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FFFFCC"/>
              </a:solidFill>
              <a:latin typeface="Century Gothic" panose="020B0502020202020204" pitchFamily="34" charset="0"/>
            </a:endParaRPr>
          </a:p>
        </p:txBody>
      </p:sp>
      <p:sp>
        <p:nvSpPr>
          <p:cNvPr id="64526" name="Line 14"/>
          <p:cNvSpPr>
            <a:spLocks noChangeShapeType="1"/>
          </p:cNvSpPr>
          <p:nvPr/>
        </p:nvSpPr>
        <p:spPr bwMode="auto">
          <a:xfrm>
            <a:off x="7848600" y="5562600"/>
            <a:ext cx="990600" cy="0"/>
          </a:xfrm>
          <a:prstGeom prst="line">
            <a:avLst/>
          </a:prstGeom>
          <a:noFill/>
          <a:ln w="57150" cap="sq">
            <a:solidFill>
              <a:srgbClr val="009900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FFFFCC"/>
              </a:solidFill>
              <a:latin typeface="Century Gothic" panose="020B0502020202020204" pitchFamily="34" charset="0"/>
            </a:endParaRPr>
          </a:p>
        </p:txBody>
      </p:sp>
      <p:sp>
        <p:nvSpPr>
          <p:cNvPr id="64527" name="Line 15"/>
          <p:cNvSpPr>
            <a:spLocks noChangeShapeType="1"/>
          </p:cNvSpPr>
          <p:nvPr/>
        </p:nvSpPr>
        <p:spPr bwMode="auto">
          <a:xfrm flipV="1">
            <a:off x="8839200" y="5105400"/>
            <a:ext cx="0" cy="457200"/>
          </a:xfrm>
          <a:prstGeom prst="line">
            <a:avLst/>
          </a:prstGeom>
          <a:noFill/>
          <a:ln w="57150" cap="sq">
            <a:solidFill>
              <a:srgbClr val="009900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FFFFCC"/>
              </a:solidFill>
              <a:latin typeface="Century Gothic" panose="020B0502020202020204" pitchFamily="34" charset="0"/>
            </a:endParaRPr>
          </a:p>
        </p:txBody>
      </p:sp>
      <p:sp>
        <p:nvSpPr>
          <p:cNvPr id="64528" name="Line 16"/>
          <p:cNvSpPr>
            <a:spLocks noChangeShapeType="1"/>
          </p:cNvSpPr>
          <p:nvPr/>
        </p:nvSpPr>
        <p:spPr bwMode="auto">
          <a:xfrm>
            <a:off x="8839200" y="5105400"/>
            <a:ext cx="685800" cy="0"/>
          </a:xfrm>
          <a:prstGeom prst="line">
            <a:avLst/>
          </a:prstGeom>
          <a:noFill/>
          <a:ln w="57150" cap="sq">
            <a:solidFill>
              <a:srgbClr val="009900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FFFFCC"/>
              </a:solidFill>
              <a:latin typeface="Century Gothic" panose="020B0502020202020204" pitchFamily="34" charset="0"/>
            </a:endParaRPr>
          </a:p>
        </p:txBody>
      </p:sp>
      <p:sp>
        <p:nvSpPr>
          <p:cNvPr id="64529" name="Line 17"/>
          <p:cNvSpPr>
            <a:spLocks noChangeShapeType="1"/>
          </p:cNvSpPr>
          <p:nvPr/>
        </p:nvSpPr>
        <p:spPr bwMode="auto">
          <a:xfrm flipV="1">
            <a:off x="9525000" y="4648200"/>
            <a:ext cx="0" cy="457200"/>
          </a:xfrm>
          <a:prstGeom prst="line">
            <a:avLst/>
          </a:prstGeom>
          <a:noFill/>
          <a:ln w="57150" cap="sq">
            <a:solidFill>
              <a:srgbClr val="009900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FFFFCC"/>
              </a:solidFill>
              <a:latin typeface="Century Gothic" panose="020B0502020202020204" pitchFamily="34" charset="0"/>
            </a:endParaRPr>
          </a:p>
        </p:txBody>
      </p:sp>
      <p:sp>
        <p:nvSpPr>
          <p:cNvPr id="64530" name="Line 18"/>
          <p:cNvSpPr>
            <a:spLocks noChangeShapeType="1"/>
          </p:cNvSpPr>
          <p:nvPr/>
        </p:nvSpPr>
        <p:spPr bwMode="auto">
          <a:xfrm>
            <a:off x="9525000" y="4648200"/>
            <a:ext cx="533400" cy="0"/>
          </a:xfrm>
          <a:prstGeom prst="line">
            <a:avLst/>
          </a:prstGeom>
          <a:noFill/>
          <a:ln w="57150" cap="sq">
            <a:solidFill>
              <a:srgbClr val="009900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FFFFCC"/>
              </a:solidFill>
              <a:latin typeface="Century Gothic" panose="020B0502020202020204" pitchFamily="34" charset="0"/>
            </a:endParaRPr>
          </a:p>
        </p:txBody>
      </p:sp>
      <p:sp>
        <p:nvSpPr>
          <p:cNvPr id="64531" name="Line 19"/>
          <p:cNvSpPr>
            <a:spLocks noChangeShapeType="1"/>
          </p:cNvSpPr>
          <p:nvPr/>
        </p:nvSpPr>
        <p:spPr bwMode="auto">
          <a:xfrm flipV="1">
            <a:off x="10058400" y="4114800"/>
            <a:ext cx="0" cy="533400"/>
          </a:xfrm>
          <a:prstGeom prst="line">
            <a:avLst/>
          </a:prstGeom>
          <a:noFill/>
          <a:ln w="57150" cap="sq">
            <a:solidFill>
              <a:srgbClr val="009900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FFFFCC"/>
              </a:solidFill>
              <a:latin typeface="Century Gothic" panose="020B0502020202020204" pitchFamily="34" charset="0"/>
            </a:endParaRPr>
          </a:p>
        </p:txBody>
      </p:sp>
      <p:sp>
        <p:nvSpPr>
          <p:cNvPr id="64532" name="Line 20"/>
          <p:cNvSpPr>
            <a:spLocks noChangeShapeType="1"/>
          </p:cNvSpPr>
          <p:nvPr/>
        </p:nvSpPr>
        <p:spPr bwMode="auto">
          <a:xfrm>
            <a:off x="10058400" y="4114800"/>
            <a:ext cx="304800" cy="0"/>
          </a:xfrm>
          <a:prstGeom prst="line">
            <a:avLst/>
          </a:prstGeom>
          <a:noFill/>
          <a:ln w="57150" cap="sq">
            <a:solidFill>
              <a:srgbClr val="009900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FFFFCC"/>
              </a:solidFill>
              <a:latin typeface="Century Gothic" panose="020B0502020202020204" pitchFamily="34" charset="0"/>
            </a:endParaRPr>
          </a:p>
        </p:txBody>
      </p:sp>
      <p:sp>
        <p:nvSpPr>
          <p:cNvPr id="64533" name="Line 21"/>
          <p:cNvSpPr>
            <a:spLocks noChangeShapeType="1"/>
          </p:cNvSpPr>
          <p:nvPr/>
        </p:nvSpPr>
        <p:spPr bwMode="auto">
          <a:xfrm flipV="1">
            <a:off x="10363200" y="3276600"/>
            <a:ext cx="0" cy="838200"/>
          </a:xfrm>
          <a:prstGeom prst="line">
            <a:avLst/>
          </a:prstGeom>
          <a:noFill/>
          <a:ln w="57150" cap="sq">
            <a:solidFill>
              <a:srgbClr val="009900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FFFFCC"/>
              </a:solidFill>
              <a:latin typeface="Century Gothic" panose="020B0502020202020204" pitchFamily="34" charset="0"/>
            </a:endParaRPr>
          </a:p>
        </p:txBody>
      </p:sp>
      <p:sp>
        <p:nvSpPr>
          <p:cNvPr id="64534" name="Line 22"/>
          <p:cNvSpPr>
            <a:spLocks noChangeShapeType="1"/>
          </p:cNvSpPr>
          <p:nvPr/>
        </p:nvSpPr>
        <p:spPr bwMode="auto">
          <a:xfrm>
            <a:off x="10363200" y="3276600"/>
            <a:ext cx="304800" cy="0"/>
          </a:xfrm>
          <a:prstGeom prst="line">
            <a:avLst/>
          </a:prstGeom>
          <a:noFill/>
          <a:ln w="57150" cap="sq">
            <a:solidFill>
              <a:srgbClr val="009900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FFFFCC"/>
              </a:solidFill>
              <a:latin typeface="Century Gothic" panose="020B0502020202020204" pitchFamily="34" charset="0"/>
            </a:endParaRPr>
          </a:p>
        </p:txBody>
      </p:sp>
      <p:sp>
        <p:nvSpPr>
          <p:cNvPr id="64535" name="Line 23"/>
          <p:cNvSpPr>
            <a:spLocks noChangeShapeType="1"/>
          </p:cNvSpPr>
          <p:nvPr/>
        </p:nvSpPr>
        <p:spPr bwMode="auto">
          <a:xfrm>
            <a:off x="7162800" y="5867400"/>
            <a:ext cx="0" cy="304800"/>
          </a:xfrm>
          <a:prstGeom prst="line">
            <a:avLst/>
          </a:prstGeom>
          <a:noFill/>
          <a:ln w="57150" cap="sq">
            <a:solidFill>
              <a:srgbClr val="009900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FFFFCC"/>
              </a:solidFill>
              <a:latin typeface="Century Gothic" panose="020B0502020202020204" pitchFamily="34" charset="0"/>
            </a:endParaRPr>
          </a:p>
        </p:txBody>
      </p:sp>
      <p:sp>
        <p:nvSpPr>
          <p:cNvPr id="64536" name="Line 24"/>
          <p:cNvSpPr>
            <a:spLocks noChangeShapeType="1"/>
          </p:cNvSpPr>
          <p:nvPr/>
        </p:nvSpPr>
        <p:spPr bwMode="auto">
          <a:xfrm>
            <a:off x="7162800" y="5867400"/>
            <a:ext cx="609600" cy="0"/>
          </a:xfrm>
          <a:prstGeom prst="line">
            <a:avLst/>
          </a:prstGeom>
          <a:noFill/>
          <a:ln w="57150" cap="sq">
            <a:solidFill>
              <a:srgbClr val="009900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FFFFCC"/>
              </a:solidFill>
              <a:latin typeface="Century Gothic" panose="020B0502020202020204" pitchFamily="34" charset="0"/>
            </a:endParaRPr>
          </a:p>
        </p:txBody>
      </p:sp>
      <p:sp>
        <p:nvSpPr>
          <p:cNvPr id="64537" name="Line 25"/>
          <p:cNvSpPr>
            <a:spLocks noChangeShapeType="1"/>
          </p:cNvSpPr>
          <p:nvPr/>
        </p:nvSpPr>
        <p:spPr bwMode="auto">
          <a:xfrm flipH="1">
            <a:off x="6400800" y="6172200"/>
            <a:ext cx="762000" cy="0"/>
          </a:xfrm>
          <a:prstGeom prst="line">
            <a:avLst/>
          </a:prstGeom>
          <a:noFill/>
          <a:ln w="57150" cap="sq">
            <a:solidFill>
              <a:srgbClr val="009900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FFFFCC"/>
              </a:solidFill>
              <a:latin typeface="Century Gothic" panose="020B0502020202020204" pitchFamily="34" charset="0"/>
            </a:endParaRPr>
          </a:p>
        </p:txBody>
      </p:sp>
      <p:sp>
        <p:nvSpPr>
          <p:cNvPr id="64538" name="Line 26"/>
          <p:cNvSpPr>
            <a:spLocks noChangeShapeType="1"/>
          </p:cNvSpPr>
          <p:nvPr/>
        </p:nvSpPr>
        <p:spPr bwMode="auto">
          <a:xfrm>
            <a:off x="6400800" y="6172200"/>
            <a:ext cx="0" cy="228600"/>
          </a:xfrm>
          <a:prstGeom prst="line">
            <a:avLst/>
          </a:prstGeom>
          <a:noFill/>
          <a:ln w="57150" cap="sq">
            <a:solidFill>
              <a:srgbClr val="009900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FFFFCC"/>
              </a:solidFill>
              <a:latin typeface="Century Gothic" panose="020B0502020202020204" pitchFamily="34" charset="0"/>
            </a:endParaRPr>
          </a:p>
        </p:txBody>
      </p:sp>
      <p:sp>
        <p:nvSpPr>
          <p:cNvPr id="64539" name="WordArt 27"/>
          <p:cNvSpPr>
            <a:spLocks noChangeArrowheads="1" noChangeShapeType="1" noTextEdit="1"/>
          </p:cNvSpPr>
          <p:nvPr/>
        </p:nvSpPr>
        <p:spPr bwMode="auto">
          <a:xfrm>
            <a:off x="5791200" y="5943600"/>
            <a:ext cx="171450" cy="3429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600" kern="10"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/>
                  </a:outerShdw>
                </a:effectLst>
                <a:latin typeface="Impact" panose="020B0806030902050204" pitchFamily="34" charset="0"/>
              </a:rPr>
              <a:t>1</a:t>
            </a:r>
          </a:p>
        </p:txBody>
      </p:sp>
      <p:sp>
        <p:nvSpPr>
          <p:cNvPr id="64540" name="WordArt 28"/>
          <p:cNvSpPr>
            <a:spLocks noChangeArrowheads="1" noChangeShapeType="1" noTextEdit="1"/>
          </p:cNvSpPr>
          <p:nvPr/>
        </p:nvSpPr>
        <p:spPr bwMode="auto">
          <a:xfrm>
            <a:off x="6629400" y="5562600"/>
            <a:ext cx="228600" cy="4953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600" kern="10"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/>
                  </a:outerShdw>
                </a:effectLst>
                <a:latin typeface="Impact" panose="020B0806030902050204" pitchFamily="34" charset="0"/>
              </a:rPr>
              <a:t>2</a:t>
            </a:r>
          </a:p>
        </p:txBody>
      </p:sp>
      <p:sp>
        <p:nvSpPr>
          <p:cNvPr id="64542" name="WordArt 30"/>
          <p:cNvSpPr>
            <a:spLocks noChangeArrowheads="1" noChangeShapeType="1" noTextEdit="1"/>
          </p:cNvSpPr>
          <p:nvPr/>
        </p:nvSpPr>
        <p:spPr bwMode="auto">
          <a:xfrm>
            <a:off x="7315200" y="5257800"/>
            <a:ext cx="304800" cy="4572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600" kern="10"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/>
                  </a:outerShdw>
                </a:effectLst>
                <a:latin typeface="Impact" panose="020B0806030902050204" pitchFamily="34" charset="0"/>
              </a:rPr>
              <a:t>3</a:t>
            </a:r>
          </a:p>
        </p:txBody>
      </p:sp>
      <p:sp>
        <p:nvSpPr>
          <p:cNvPr id="64543" name="WordArt 31"/>
          <p:cNvSpPr>
            <a:spLocks noChangeArrowheads="1" noChangeShapeType="1" noTextEdit="1"/>
          </p:cNvSpPr>
          <p:nvPr/>
        </p:nvSpPr>
        <p:spPr bwMode="auto">
          <a:xfrm>
            <a:off x="8229600" y="4876800"/>
            <a:ext cx="228600" cy="5715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600" kern="10"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/>
                  </a:outerShdw>
                </a:effectLst>
                <a:latin typeface="Impact" panose="020B0806030902050204" pitchFamily="34" charset="0"/>
              </a:rPr>
              <a:t>4</a:t>
            </a:r>
          </a:p>
        </p:txBody>
      </p:sp>
      <p:sp>
        <p:nvSpPr>
          <p:cNvPr id="64544" name="WordArt 32"/>
          <p:cNvSpPr>
            <a:spLocks noChangeArrowheads="1" noChangeShapeType="1" noTextEdit="1"/>
          </p:cNvSpPr>
          <p:nvPr/>
        </p:nvSpPr>
        <p:spPr bwMode="auto">
          <a:xfrm>
            <a:off x="8991600" y="4419600"/>
            <a:ext cx="247650" cy="5715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600" kern="10"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/>
                  </a:outerShdw>
                </a:effectLst>
                <a:latin typeface="Impact" panose="020B0806030902050204" pitchFamily="34" charset="0"/>
              </a:rPr>
              <a:t>5</a:t>
            </a:r>
          </a:p>
        </p:txBody>
      </p:sp>
      <p:sp>
        <p:nvSpPr>
          <p:cNvPr id="64545" name="WordArt 33"/>
          <p:cNvSpPr>
            <a:spLocks noChangeArrowheads="1" noChangeShapeType="1" noTextEdit="1"/>
          </p:cNvSpPr>
          <p:nvPr/>
        </p:nvSpPr>
        <p:spPr bwMode="auto">
          <a:xfrm>
            <a:off x="9677400" y="3962400"/>
            <a:ext cx="247650" cy="5715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600" kern="10"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/>
                  </a:outerShdw>
                </a:effectLst>
                <a:latin typeface="Impact" panose="020B0806030902050204" pitchFamily="34" charset="0"/>
              </a:rPr>
              <a:t>6</a:t>
            </a:r>
          </a:p>
        </p:txBody>
      </p:sp>
      <p:sp>
        <p:nvSpPr>
          <p:cNvPr id="64546" name="WordArt 34"/>
          <p:cNvSpPr>
            <a:spLocks noChangeArrowheads="1" noChangeShapeType="1" noTextEdit="1"/>
          </p:cNvSpPr>
          <p:nvPr/>
        </p:nvSpPr>
        <p:spPr bwMode="auto">
          <a:xfrm>
            <a:off x="10058401" y="3352800"/>
            <a:ext cx="180975" cy="5715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600" kern="10"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/>
                  </a:outerShdw>
                </a:effectLst>
                <a:latin typeface="Impact" panose="020B0806030902050204" pitchFamily="34" charset="0"/>
              </a:rPr>
              <a:t>7</a:t>
            </a:r>
          </a:p>
        </p:txBody>
      </p:sp>
      <p:sp>
        <p:nvSpPr>
          <p:cNvPr id="64547" name="WordArt 35"/>
          <p:cNvSpPr>
            <a:spLocks noChangeArrowheads="1" noChangeShapeType="1" noTextEdit="1"/>
          </p:cNvSpPr>
          <p:nvPr/>
        </p:nvSpPr>
        <p:spPr bwMode="auto">
          <a:xfrm>
            <a:off x="10420350" y="2514600"/>
            <a:ext cx="247650" cy="5715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600" kern="10"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/>
                  </a:outerShdw>
                </a:effectLst>
                <a:latin typeface="Impact" panose="020B0806030902050204" pitchFamily="34" charset="0"/>
              </a:rPr>
              <a:t>8</a:t>
            </a:r>
          </a:p>
        </p:txBody>
      </p:sp>
      <p:sp>
        <p:nvSpPr>
          <p:cNvPr id="64548" name="WordArt 36"/>
          <p:cNvSpPr>
            <a:spLocks noChangeArrowheads="1" noChangeShapeType="1" noTextEdit="1"/>
          </p:cNvSpPr>
          <p:nvPr/>
        </p:nvSpPr>
        <p:spPr bwMode="auto">
          <a:xfrm>
            <a:off x="9144000" y="6096000"/>
            <a:ext cx="533400" cy="7620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spcFirstLastPara="1" wrap="none" fromWordArt="1">
            <a:prstTxWarp prst="textArchUp">
              <a:avLst>
                <a:gd name="adj" fmla="val 10419584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600" kern="10">
                <a:ln w="9525" cap="sq">
                  <a:solidFill>
                    <a:srgbClr val="0000FF"/>
                  </a:solidFill>
                  <a:miter lim="800000"/>
                  <a:headEnd type="none" w="sm" len="sm"/>
                  <a:tailEnd type="none" w="sm" len="sm"/>
                </a:ln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301431049"/>
      </p:ext>
    </p:extLst>
  </p:cSld>
  <p:clrMapOvr>
    <a:overrideClrMapping bg1="dk2" tx1="lt1" bg2="dk1" tx2="lt2" accent1="accent1" accent2="accent2" accent3="accent3" accent4="accent4" accent5="accent5" accent6="accent6" hlink="hlink" folHlink="folHlink"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45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45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45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45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45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45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45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45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45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45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45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45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45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45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45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45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45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45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45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45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645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645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645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645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645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645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645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645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645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645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645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645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645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645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645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645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645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645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 nodeType="clickPar">
                      <p:stCondLst>
                        <p:cond delay="indefinite"/>
                      </p:stCondLst>
                      <p:childTnLst>
                        <p:par>
                          <p:cTn id="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645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645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645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645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 nodeType="clickPar">
                      <p:stCondLst>
                        <p:cond delay="indefinite"/>
                      </p:stCondLst>
                      <p:childTnLst>
                        <p:par>
                          <p:cTn id="1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645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645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 nodeType="clickPar">
                      <p:stCondLst>
                        <p:cond delay="indefinite"/>
                      </p:stCondLst>
                      <p:childTnLst>
                        <p:par>
                          <p:cTn id="1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645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645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 nodeType="clickPar">
                      <p:stCondLst>
                        <p:cond delay="indefinite"/>
                      </p:stCondLst>
                      <p:childTnLst>
                        <p:par>
                          <p:cTn id="1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645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645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 nodeType="clickPar">
                      <p:stCondLst>
                        <p:cond delay="indefinite"/>
                      </p:stCondLst>
                      <p:childTnLst>
                        <p:par>
                          <p:cTn id="1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645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645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Метеор">
  <a:themeElements>
    <a:clrScheme name="Метеор 1">
      <a:dk1>
        <a:srgbClr val="5F5F5F"/>
      </a:dk1>
      <a:lt1>
        <a:srgbClr val="FFFFCC"/>
      </a:lt1>
      <a:dk2>
        <a:srgbClr val="000000"/>
      </a:dk2>
      <a:lt2>
        <a:srgbClr val="FFCC66"/>
      </a:lt2>
      <a:accent1>
        <a:srgbClr val="FF9933"/>
      </a:accent1>
      <a:accent2>
        <a:srgbClr val="CC0066"/>
      </a:accent2>
      <a:accent3>
        <a:srgbClr val="AAAAAA"/>
      </a:accent3>
      <a:accent4>
        <a:srgbClr val="DADAAE"/>
      </a:accent4>
      <a:accent5>
        <a:srgbClr val="FFCAAD"/>
      </a:accent5>
      <a:accent6>
        <a:srgbClr val="B9005C"/>
      </a:accent6>
      <a:hlink>
        <a:srgbClr val="CC00CC"/>
      </a:hlink>
      <a:folHlink>
        <a:srgbClr val="990099"/>
      </a:folHlink>
    </a:clrScheme>
    <a:fontScheme name="Метеор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miter lim="800000"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alt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entury Gothic" panose="020B0502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miter lim="800000"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alt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entury Gothic" panose="020B0502020202020204" pitchFamily="34" charset="0"/>
          </a:defRPr>
        </a:defPPr>
      </a:lstStyle>
    </a:lnDef>
  </a:objectDefaults>
  <a:extraClrSchemeLst>
    <a:extraClrScheme>
      <a:clrScheme name="Метеор 1">
        <a:dk1>
          <a:srgbClr val="5F5F5F"/>
        </a:dk1>
        <a:lt1>
          <a:srgbClr val="FFFFCC"/>
        </a:lt1>
        <a:dk2>
          <a:srgbClr val="000000"/>
        </a:dk2>
        <a:lt2>
          <a:srgbClr val="FFCC66"/>
        </a:lt2>
        <a:accent1>
          <a:srgbClr val="FF9933"/>
        </a:accent1>
        <a:accent2>
          <a:srgbClr val="CC0066"/>
        </a:accent2>
        <a:accent3>
          <a:srgbClr val="AAAAAA"/>
        </a:accent3>
        <a:accent4>
          <a:srgbClr val="DADAAE"/>
        </a:accent4>
        <a:accent5>
          <a:srgbClr val="FFCAAD"/>
        </a:accent5>
        <a:accent6>
          <a:srgbClr val="B9005C"/>
        </a:accent6>
        <a:hlink>
          <a:srgbClr val="CC00CC"/>
        </a:hlink>
        <a:folHlink>
          <a:srgbClr val="9900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Метеор 2">
        <a:dk1>
          <a:srgbClr val="000000"/>
        </a:dk1>
        <a:lt1>
          <a:srgbClr val="FFFFFF"/>
        </a:lt1>
        <a:dk2>
          <a:srgbClr val="FF9900"/>
        </a:dk2>
        <a:lt2>
          <a:srgbClr val="5F5F5F"/>
        </a:lt2>
        <a:accent1>
          <a:srgbClr val="FF9933"/>
        </a:accent1>
        <a:accent2>
          <a:srgbClr val="CC0066"/>
        </a:accent2>
        <a:accent3>
          <a:srgbClr val="FFFFFF"/>
        </a:accent3>
        <a:accent4>
          <a:srgbClr val="000000"/>
        </a:accent4>
        <a:accent5>
          <a:srgbClr val="FFCAAD"/>
        </a:accent5>
        <a:accent6>
          <a:srgbClr val="B9005C"/>
        </a:accent6>
        <a:hlink>
          <a:srgbClr val="CC00CC"/>
        </a:hlink>
        <a:folHlink>
          <a:srgbClr val="9900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Метеор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FFCCFF"/>
    </a:lt1>
    <a:dk2>
      <a:srgbClr val="660033"/>
    </a:dk2>
    <a:lt2>
      <a:srgbClr val="5F5F5F"/>
    </a:lt2>
    <a:accent1>
      <a:srgbClr val="FF9933"/>
    </a:accent1>
    <a:accent2>
      <a:srgbClr val="CC0066"/>
    </a:accent2>
    <a:accent3>
      <a:srgbClr val="FFE2FF"/>
    </a:accent3>
    <a:accent4>
      <a:srgbClr val="000000"/>
    </a:accent4>
    <a:accent5>
      <a:srgbClr val="FFCAAD"/>
    </a:accent5>
    <a:accent6>
      <a:srgbClr val="B9005C"/>
    </a:accent6>
    <a:hlink>
      <a:srgbClr val="CC00CC"/>
    </a:hlink>
    <a:folHlink>
      <a:srgbClr val="990099"/>
    </a:folHlink>
  </a:clrScheme>
</a:themeOverride>
</file>

<file path=ppt/theme/themeOverride10.xml><?xml version="1.0" encoding="utf-8"?>
<a:themeOverride xmlns:a="http://schemas.openxmlformats.org/drawingml/2006/main">
  <a:clrScheme name="">
    <a:dk1>
      <a:srgbClr val="5F5F5F"/>
    </a:dk1>
    <a:lt1>
      <a:srgbClr val="FFFFCC"/>
    </a:lt1>
    <a:dk2>
      <a:srgbClr val="CCFFCC"/>
    </a:dk2>
    <a:lt2>
      <a:srgbClr val="FFCC66"/>
    </a:lt2>
    <a:accent1>
      <a:srgbClr val="FF9933"/>
    </a:accent1>
    <a:accent2>
      <a:srgbClr val="CC0066"/>
    </a:accent2>
    <a:accent3>
      <a:srgbClr val="E2FFE2"/>
    </a:accent3>
    <a:accent4>
      <a:srgbClr val="DADAAE"/>
    </a:accent4>
    <a:accent5>
      <a:srgbClr val="FFCAAD"/>
    </a:accent5>
    <a:accent6>
      <a:srgbClr val="B9005C"/>
    </a:accent6>
    <a:hlink>
      <a:srgbClr val="CC00CC"/>
    </a:hlink>
    <a:folHlink>
      <a:srgbClr val="990099"/>
    </a:folHlink>
  </a:clrScheme>
</a:themeOverride>
</file>

<file path=ppt/theme/themeOverride2.xml><?xml version="1.0" encoding="utf-8"?>
<a:themeOverride xmlns:a="http://schemas.openxmlformats.org/drawingml/2006/main">
  <a:clrScheme name="">
    <a:dk1>
      <a:srgbClr val="000000"/>
    </a:dk1>
    <a:lt1>
      <a:srgbClr val="FFCCFF"/>
    </a:lt1>
    <a:dk2>
      <a:srgbClr val="660033"/>
    </a:dk2>
    <a:lt2>
      <a:srgbClr val="5F5F5F"/>
    </a:lt2>
    <a:accent1>
      <a:srgbClr val="FF9933"/>
    </a:accent1>
    <a:accent2>
      <a:srgbClr val="CC0066"/>
    </a:accent2>
    <a:accent3>
      <a:srgbClr val="FFE2FF"/>
    </a:accent3>
    <a:accent4>
      <a:srgbClr val="000000"/>
    </a:accent4>
    <a:accent5>
      <a:srgbClr val="FFCAAD"/>
    </a:accent5>
    <a:accent6>
      <a:srgbClr val="B9005C"/>
    </a:accent6>
    <a:hlink>
      <a:srgbClr val="CC00CC"/>
    </a:hlink>
    <a:folHlink>
      <a:srgbClr val="990099"/>
    </a:folHlink>
  </a:clrScheme>
</a:themeOverride>
</file>

<file path=ppt/theme/themeOverride3.xml><?xml version="1.0" encoding="utf-8"?>
<a:themeOverride xmlns:a="http://schemas.openxmlformats.org/drawingml/2006/main">
  <a:clrScheme name="">
    <a:dk1>
      <a:srgbClr val="990033"/>
    </a:dk1>
    <a:lt1>
      <a:srgbClr val="FFFFCC"/>
    </a:lt1>
    <a:dk2>
      <a:srgbClr val="CCFFCC"/>
    </a:dk2>
    <a:lt2>
      <a:srgbClr val="FFCC66"/>
    </a:lt2>
    <a:accent1>
      <a:srgbClr val="FF9933"/>
    </a:accent1>
    <a:accent2>
      <a:srgbClr val="990033"/>
    </a:accent2>
    <a:accent3>
      <a:srgbClr val="E2FFE2"/>
    </a:accent3>
    <a:accent4>
      <a:srgbClr val="DADAAE"/>
    </a:accent4>
    <a:accent5>
      <a:srgbClr val="FFCAAD"/>
    </a:accent5>
    <a:accent6>
      <a:srgbClr val="8A002D"/>
    </a:accent6>
    <a:hlink>
      <a:srgbClr val="CC00CC"/>
    </a:hlink>
    <a:folHlink>
      <a:srgbClr val="990099"/>
    </a:folHlink>
  </a:clrScheme>
</a:themeOverride>
</file>

<file path=ppt/theme/themeOverride4.xml><?xml version="1.0" encoding="utf-8"?>
<a:themeOverride xmlns:a="http://schemas.openxmlformats.org/drawingml/2006/main">
  <a:clrScheme name="">
    <a:dk1>
      <a:srgbClr val="5F5F5F"/>
    </a:dk1>
    <a:lt1>
      <a:srgbClr val="FFFFCC"/>
    </a:lt1>
    <a:dk2>
      <a:srgbClr val="CCFFCC"/>
    </a:dk2>
    <a:lt2>
      <a:srgbClr val="FFCC66"/>
    </a:lt2>
    <a:accent1>
      <a:srgbClr val="FF9933"/>
    </a:accent1>
    <a:accent2>
      <a:srgbClr val="CC0066"/>
    </a:accent2>
    <a:accent3>
      <a:srgbClr val="E2FFE2"/>
    </a:accent3>
    <a:accent4>
      <a:srgbClr val="DADAAE"/>
    </a:accent4>
    <a:accent5>
      <a:srgbClr val="FFCAAD"/>
    </a:accent5>
    <a:accent6>
      <a:srgbClr val="B9005C"/>
    </a:accent6>
    <a:hlink>
      <a:srgbClr val="CC00CC"/>
    </a:hlink>
    <a:folHlink>
      <a:srgbClr val="990099"/>
    </a:folHlink>
  </a:clrScheme>
</a:themeOverride>
</file>

<file path=ppt/theme/themeOverride5.xml><?xml version="1.0" encoding="utf-8"?>
<a:themeOverride xmlns:a="http://schemas.openxmlformats.org/drawingml/2006/main">
  <a:clrScheme name="">
    <a:dk1>
      <a:srgbClr val="5F5F5F"/>
    </a:dk1>
    <a:lt1>
      <a:srgbClr val="FFFFCC"/>
    </a:lt1>
    <a:dk2>
      <a:srgbClr val="CCFFCC"/>
    </a:dk2>
    <a:lt2>
      <a:srgbClr val="FFCC66"/>
    </a:lt2>
    <a:accent1>
      <a:srgbClr val="FF9933"/>
    </a:accent1>
    <a:accent2>
      <a:srgbClr val="CC0066"/>
    </a:accent2>
    <a:accent3>
      <a:srgbClr val="E2FFE2"/>
    </a:accent3>
    <a:accent4>
      <a:srgbClr val="DADAAE"/>
    </a:accent4>
    <a:accent5>
      <a:srgbClr val="FFCAAD"/>
    </a:accent5>
    <a:accent6>
      <a:srgbClr val="B9005C"/>
    </a:accent6>
    <a:hlink>
      <a:srgbClr val="CC00CC"/>
    </a:hlink>
    <a:folHlink>
      <a:srgbClr val="990099"/>
    </a:folHlink>
  </a:clrScheme>
</a:themeOverride>
</file>

<file path=ppt/theme/themeOverride6.xml><?xml version="1.0" encoding="utf-8"?>
<a:themeOverride xmlns:a="http://schemas.openxmlformats.org/drawingml/2006/main">
  <a:clrScheme name="">
    <a:dk1>
      <a:srgbClr val="5F5F5F"/>
    </a:dk1>
    <a:lt1>
      <a:srgbClr val="FFFFCC"/>
    </a:lt1>
    <a:dk2>
      <a:srgbClr val="CCFFCC"/>
    </a:dk2>
    <a:lt2>
      <a:srgbClr val="FFCC66"/>
    </a:lt2>
    <a:accent1>
      <a:srgbClr val="FF9933"/>
    </a:accent1>
    <a:accent2>
      <a:srgbClr val="CC0066"/>
    </a:accent2>
    <a:accent3>
      <a:srgbClr val="E2FFE2"/>
    </a:accent3>
    <a:accent4>
      <a:srgbClr val="DADAAE"/>
    </a:accent4>
    <a:accent5>
      <a:srgbClr val="FFCAAD"/>
    </a:accent5>
    <a:accent6>
      <a:srgbClr val="B9005C"/>
    </a:accent6>
    <a:hlink>
      <a:srgbClr val="CC00CC"/>
    </a:hlink>
    <a:folHlink>
      <a:srgbClr val="990099"/>
    </a:folHlink>
  </a:clrScheme>
</a:themeOverride>
</file>

<file path=ppt/theme/themeOverride7.xml><?xml version="1.0" encoding="utf-8"?>
<a:themeOverride xmlns:a="http://schemas.openxmlformats.org/drawingml/2006/main">
  <a:clrScheme name="">
    <a:dk1>
      <a:srgbClr val="5F5F5F"/>
    </a:dk1>
    <a:lt1>
      <a:srgbClr val="FFFFCC"/>
    </a:lt1>
    <a:dk2>
      <a:srgbClr val="CCFFCC"/>
    </a:dk2>
    <a:lt2>
      <a:srgbClr val="FFCC66"/>
    </a:lt2>
    <a:accent1>
      <a:srgbClr val="FF9933"/>
    </a:accent1>
    <a:accent2>
      <a:srgbClr val="CC0066"/>
    </a:accent2>
    <a:accent3>
      <a:srgbClr val="E2FFE2"/>
    </a:accent3>
    <a:accent4>
      <a:srgbClr val="DADAAE"/>
    </a:accent4>
    <a:accent5>
      <a:srgbClr val="FFCAAD"/>
    </a:accent5>
    <a:accent6>
      <a:srgbClr val="B9005C"/>
    </a:accent6>
    <a:hlink>
      <a:srgbClr val="CC00CC"/>
    </a:hlink>
    <a:folHlink>
      <a:srgbClr val="990099"/>
    </a:folHlink>
  </a:clrScheme>
</a:themeOverride>
</file>

<file path=ppt/theme/themeOverride8.xml><?xml version="1.0" encoding="utf-8"?>
<a:themeOverride xmlns:a="http://schemas.openxmlformats.org/drawingml/2006/main">
  <a:clrScheme name="">
    <a:dk1>
      <a:srgbClr val="5F5F5F"/>
    </a:dk1>
    <a:lt1>
      <a:srgbClr val="FFFFCC"/>
    </a:lt1>
    <a:dk2>
      <a:srgbClr val="CCFFCC"/>
    </a:dk2>
    <a:lt2>
      <a:srgbClr val="FFCC66"/>
    </a:lt2>
    <a:accent1>
      <a:srgbClr val="FF9933"/>
    </a:accent1>
    <a:accent2>
      <a:srgbClr val="CC0066"/>
    </a:accent2>
    <a:accent3>
      <a:srgbClr val="E2FFE2"/>
    </a:accent3>
    <a:accent4>
      <a:srgbClr val="DADAAE"/>
    </a:accent4>
    <a:accent5>
      <a:srgbClr val="FFCAAD"/>
    </a:accent5>
    <a:accent6>
      <a:srgbClr val="B9005C"/>
    </a:accent6>
    <a:hlink>
      <a:srgbClr val="CC00CC"/>
    </a:hlink>
    <a:folHlink>
      <a:srgbClr val="990099"/>
    </a:folHlink>
  </a:clrScheme>
</a:themeOverride>
</file>

<file path=ppt/theme/themeOverride9.xml><?xml version="1.0" encoding="utf-8"?>
<a:themeOverride xmlns:a="http://schemas.openxmlformats.org/drawingml/2006/main">
  <a:clrScheme name="">
    <a:dk1>
      <a:srgbClr val="5F5F5F"/>
    </a:dk1>
    <a:lt1>
      <a:srgbClr val="FFFFCC"/>
    </a:lt1>
    <a:dk2>
      <a:srgbClr val="CCFFCC"/>
    </a:dk2>
    <a:lt2>
      <a:srgbClr val="FFCC66"/>
    </a:lt2>
    <a:accent1>
      <a:srgbClr val="FF9933"/>
    </a:accent1>
    <a:accent2>
      <a:srgbClr val="CC0066"/>
    </a:accent2>
    <a:accent3>
      <a:srgbClr val="E2FFE2"/>
    </a:accent3>
    <a:accent4>
      <a:srgbClr val="DADAAE"/>
    </a:accent4>
    <a:accent5>
      <a:srgbClr val="FFCAAD"/>
    </a:accent5>
    <a:accent6>
      <a:srgbClr val="B9005C"/>
    </a:accent6>
    <a:hlink>
      <a:srgbClr val="CC00CC"/>
    </a:hlink>
    <a:folHlink>
      <a:srgbClr val="990099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536</Words>
  <Application>Microsoft Office PowerPoint</Application>
  <PresentationFormat>Широкий екран</PresentationFormat>
  <Paragraphs>104</Paragraphs>
  <Slides>10</Slides>
  <Notes>10</Notes>
  <HiddenSlides>0</HiddenSlides>
  <MMClips>0</MMClips>
  <ScaleCrop>false</ScaleCrop>
  <HeadingPairs>
    <vt:vector size="8" baseType="variant">
      <vt:variant>
        <vt:lpstr>Використані шрифти</vt:lpstr>
      </vt:variant>
      <vt:variant>
        <vt:i4>7</vt:i4>
      </vt:variant>
      <vt:variant>
        <vt:lpstr>Тема</vt:lpstr>
      </vt:variant>
      <vt:variant>
        <vt:i4>1</vt:i4>
      </vt:variant>
      <vt:variant>
        <vt:lpstr>Вбудовані сервери OLE</vt:lpstr>
      </vt:variant>
      <vt:variant>
        <vt:i4>3</vt:i4>
      </vt:variant>
      <vt:variant>
        <vt:lpstr>Заголовки слайдів</vt:lpstr>
      </vt:variant>
      <vt:variant>
        <vt:i4>10</vt:i4>
      </vt:variant>
    </vt:vector>
  </HeadingPairs>
  <TitlesOfParts>
    <vt:vector size="21" baseType="lpstr">
      <vt:lpstr>Arial</vt:lpstr>
      <vt:lpstr>Calibri</vt:lpstr>
      <vt:lpstr>Century Gothic</vt:lpstr>
      <vt:lpstr>Impact</vt:lpstr>
      <vt:lpstr>Monotype Corsiva</vt:lpstr>
      <vt:lpstr>Times New Roman</vt:lpstr>
      <vt:lpstr>Wingdings</vt:lpstr>
      <vt:lpstr>Метеор</vt:lpstr>
      <vt:lpstr>Точечный рисунок</vt:lpstr>
      <vt:lpstr>MS Org Chart</vt:lpstr>
      <vt:lpstr>Формула</vt:lpstr>
      <vt:lpstr>Алгебра 11 клас 09.04.2021</vt:lpstr>
      <vt:lpstr>  Класичне   означення   ймовірності:</vt:lpstr>
      <vt:lpstr>Презентація PowerPoint</vt:lpstr>
      <vt:lpstr>  Безпосередній  підрахунок ймовірностей  подій  значно спрощується , якщо використовувати формули комбінаторики.</vt:lpstr>
      <vt:lpstr>Визначення  виду   сполуки:</vt:lpstr>
      <vt:lpstr>Комбінаторні  задачі  бувають  різних  видів. Але  більшість  із  них  розв’язують за допомогою  двох  основних  правил : правила суми  і  правила  добутку.</vt:lpstr>
      <vt:lpstr>Задача 1. В урні лежать 20 кульок, з яких 12 білих, решта- чорні. З урни навмання виймають дві кульки. Яка ймовірність того, що вони білі?</vt:lpstr>
      <vt:lpstr>Задача 2. В урні  лежать 15 червоних, 9 синіх і 6 зелених кульок однакових на дотик. Навмання виймають 6 кульок. Яка ймовірність того, що вийнято: 1 зелену, 2 синіх і 3 червоних кульок?</vt:lpstr>
      <vt:lpstr>Задача 3. У ліфт 9-поверхового будинку на першому поверсі зайшли 6 чоловік. Знайдіть ймовірність того, що всі вийдуть на різних поверхах, якщо кожний з однаковою ймовірністю може вийти на будь-якому поверсі, починаючи з другого.</vt:lpstr>
      <vt:lpstr>Завдання на урок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Урок   №2</dc:title>
  <dc:creator>Юлия</dc:creator>
  <cp:lastModifiedBy>RePack by Diakov</cp:lastModifiedBy>
  <cp:revision>6</cp:revision>
  <dcterms:created xsi:type="dcterms:W3CDTF">2018-08-04T18:16:01Z</dcterms:created>
  <dcterms:modified xsi:type="dcterms:W3CDTF">2021-04-02T12:31:47Z</dcterms:modified>
</cp:coreProperties>
</file>