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68" r:id="rId3"/>
    <p:sldId id="285" r:id="rId4"/>
    <p:sldId id="281" r:id="rId5"/>
    <p:sldId id="272" r:id="rId6"/>
    <p:sldId id="265" r:id="rId7"/>
    <p:sldId id="276" r:id="rId8"/>
    <p:sldId id="274" r:id="rId9"/>
    <p:sldId id="264" r:id="rId10"/>
    <p:sldId id="277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98" y="-58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A00F8-CD49-482C-AE8A-962C0F3CD79C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36655-78E5-48C3-B0A4-A21589977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esentations\1 september\Owl\Owl-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470025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Monotype Corsiv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527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Monotype Corsiva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6BAD8-869A-41F1-99CB-A57C57ED9C8E}" type="datetimeFigureOut">
              <a:rPr lang="ru-RU"/>
              <a:pPr>
                <a:defRPr/>
              </a:pPr>
              <a:t>23.03.2022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BEDEC-36C4-4554-B0B4-F28A55878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A0E20-DB4A-4837-8849-57C9121730B3}" type="datetimeFigureOut">
              <a:rPr lang="ru-RU"/>
              <a:pPr>
                <a:defRPr/>
              </a:pPr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EE256-3D11-4DF7-8224-6A5E405C6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2CA07-E488-453A-A504-31EB263F494A}" type="datetimeFigureOut">
              <a:rPr lang="ru-RU"/>
              <a:pPr>
                <a:defRPr/>
              </a:pPr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A941F-976C-4BCE-B4DF-8CB47A174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BFC6D-D927-41EC-AAE4-ED5CE58C1C3F}" type="datetimeFigureOut">
              <a:rPr lang="ru-RU"/>
              <a:pPr>
                <a:defRPr/>
              </a:pPr>
              <a:t>23.03.2022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61D4A-D562-40BC-8086-DAE3AFF1F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7CBCB-88C1-44BB-A4E5-3DE3294DA7A5}" type="datetimeFigureOut">
              <a:rPr lang="ru-RU"/>
              <a:pPr>
                <a:defRPr/>
              </a:pPr>
              <a:t>23.03.2022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C4B7-8C3B-49E9-AECC-B9AD6EDE3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AC29B-0D8E-4FB2-A6A9-406844D90AC7}" type="datetimeFigureOut">
              <a:rPr lang="ru-RU"/>
              <a:pPr>
                <a:defRPr/>
              </a:pPr>
              <a:t>23.03.2022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FE931-80FB-44C9-87B6-60EF6F792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65A1D-1943-4672-BF31-E1687D7DACB2}" type="datetimeFigureOut">
              <a:rPr lang="ru-RU"/>
              <a:pPr>
                <a:defRPr/>
              </a:pPr>
              <a:t>23.03.2022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AEEAF-EFD4-4F0D-ADB2-3FA36909B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2E787-3556-4D80-A54E-D91AA7ED148B}" type="datetimeFigureOut">
              <a:rPr lang="ru-RU"/>
              <a:pPr>
                <a:defRPr/>
              </a:pPr>
              <a:t>23.03.2022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8D06C-075A-469C-A0C2-482EAAE82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D8E7E-9D0D-450E-9E8B-3A77712C77D4}" type="datetimeFigureOut">
              <a:rPr lang="ru-RU"/>
              <a:pPr>
                <a:defRPr/>
              </a:pPr>
              <a:t>23.03.2022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F6CFB-7346-4253-B09E-2F63C24EB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3510A-B4D0-4126-B835-752FB4FC76B7}" type="datetimeFigureOut">
              <a:rPr lang="ru-RU"/>
              <a:pPr>
                <a:defRPr/>
              </a:pPr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8C8BC-BE23-49F4-92F7-90A3AD5AD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0CEFF-B35B-4DC3-B78A-DCB43BA3B556}" type="datetimeFigureOut">
              <a:rPr lang="ru-RU"/>
              <a:pPr>
                <a:defRPr/>
              </a:pPr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185EA-2139-45A7-B6FF-915331BA7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esentations\1 september\Owl\Owl-Print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4763" y="0"/>
            <a:ext cx="91487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BF2CF9-DA2F-49D7-9839-46740570407E}" type="datetimeFigureOut">
              <a:rPr lang="ru-RU"/>
              <a:pPr>
                <a:defRPr/>
              </a:pPr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D96B8F-62D3-448D-B7CB-FE5F52727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Monotype Corsiva" pitchFamily="66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otype Corsiva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03.03.2020\&#1071;&#1044;&#1057;%2003.03.2020\'&#1060;&#1077;&#1089;&#1090;&#1080;&#1074;&#1072;&#1083;&#1100;%20&#1087;&#1086;&#1074;&#1110;&#1090;&#1088;&#1103;&#1085;&#1080;&#1093;%20&#1082;&#1091;&#1083;&#1100;%202015'%20&#1091;%20&#1050;&#1072;&#1084;'&#1103;&#1085;&#1094;&#1110;-&#1055;&#1086;&#1076;&#1110;&#1083;&#1100;&#1089;&#1100;&#1082;&#1086;&#1084;&#1091;.%20&#1055;&#1086;&#1074;&#1085;&#1072;%20&#1074;&#1077;&#1088;&#1089;&#1110;&#1103;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371600" y="2924944"/>
            <a:ext cx="7772400" cy="288099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 smtClean="0"/>
          </a:p>
        </p:txBody>
      </p:sp>
      <p:pic>
        <p:nvPicPr>
          <p:cNvPr id="3" name="Picture 4" descr="http://vseotkritki.ru/_ph/23/2/287372964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61048"/>
            <a:ext cx="294944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2060848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  <a:latin typeface="Comic Sans MS" pitchFamily="66" charset="0"/>
              </a:rPr>
              <a:t>Проблемне</a:t>
            </a:r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Comic Sans MS" pitchFamily="66" charset="0"/>
              </a:rPr>
              <a:t>запитання</a:t>
            </a:r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Як </a:t>
            </a:r>
            <a:r>
              <a:rPr lang="ru-RU" sz="3600" b="1" dirty="0" err="1" smtClean="0">
                <a:solidFill>
                  <a:schemeClr val="bg1"/>
                </a:solidFill>
                <a:latin typeface="Comic Sans MS" pitchFamily="66" charset="0"/>
              </a:rPr>
              <a:t>знаходити</a:t>
            </a:r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Comic Sans MS" pitchFamily="66" charset="0"/>
              </a:rPr>
              <a:t>власні</a:t>
            </a:r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Comic Sans MS" pitchFamily="66" charset="0"/>
              </a:rPr>
              <a:t>ідеї</a:t>
            </a:r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?</a:t>
            </a:r>
            <a:b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54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04664"/>
            <a:ext cx="806489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ЯДС </a:t>
            </a:r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  24.03.2022</a:t>
            </a:r>
            <a:endParaRPr lang="ru-RU" sz="2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ru-RU" sz="3200" b="1" dirty="0" err="1" smtClean="0">
                <a:solidFill>
                  <a:srgbClr val="FFFF00"/>
                </a:solidFill>
                <a:latin typeface="Comic Sans MS" pitchFamily="66" charset="0"/>
              </a:rPr>
              <a:t>Інтегрована</a:t>
            </a: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 тема 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«</a:t>
            </a:r>
            <a:r>
              <a:rPr lang="ru-RU" sz="3200" b="1" dirty="0" err="1" smtClean="0">
                <a:solidFill>
                  <a:srgbClr val="FFFF00"/>
                </a:solidFill>
                <a:latin typeface="Comic Sans MS" pitchFamily="66" charset="0"/>
              </a:rPr>
              <a:t>Ідеї</a:t>
            </a: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. </a:t>
            </a:r>
            <a:r>
              <a:rPr lang="ru-RU" sz="3200" b="1" dirty="0" err="1" smtClean="0">
                <a:solidFill>
                  <a:srgbClr val="FFFF00"/>
                </a:solidFill>
                <a:latin typeface="Comic Sans MS" pitchFamily="66" charset="0"/>
              </a:rPr>
              <a:t>Винаходи</a:t>
            </a: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. </a:t>
            </a:r>
            <a:r>
              <a:rPr lang="ru-RU" sz="3200" b="1" dirty="0" err="1" smtClean="0">
                <a:solidFill>
                  <a:srgbClr val="FFFF00"/>
                </a:solidFill>
                <a:latin typeface="Comic Sans MS" pitchFamily="66" charset="0"/>
              </a:rPr>
              <a:t>Відкриття</a:t>
            </a: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»</a:t>
            </a:r>
            <a:b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5714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Як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використати</a:t>
            </a:r>
            <a:r>
              <a:rPr lang="ru-RU" b="1" dirty="0" smtClean="0"/>
              <a:t> </a:t>
            </a:r>
            <a:r>
              <a:rPr lang="ru-RU" b="1" dirty="0" err="1" smtClean="0"/>
              <a:t>олівець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928670"/>
            <a:ext cx="7467600" cy="1543048"/>
          </a:xfrm>
        </p:spPr>
        <p:txBody>
          <a:bodyPr/>
          <a:lstStyle/>
          <a:p>
            <a:pPr>
              <a:buNone/>
            </a:pPr>
            <a:r>
              <a:rPr lang="uk-UA" i="1" dirty="0" smtClean="0"/>
              <a:t>Зошит с. 28, завд.3</a:t>
            </a:r>
            <a:endParaRPr lang="ru-RU" i="1" dirty="0" smtClean="0"/>
          </a:p>
          <a:p>
            <a:r>
              <a:rPr lang="ru-RU" dirty="0" err="1" smtClean="0"/>
              <a:t>Попрацюйте</a:t>
            </a:r>
            <a:r>
              <a:rPr lang="ru-RU" dirty="0" smtClean="0"/>
              <a:t> в </a:t>
            </a:r>
            <a:r>
              <a:rPr lang="ru-RU" dirty="0" err="1" smtClean="0"/>
              <a:t>групі</a:t>
            </a:r>
            <a:r>
              <a:rPr lang="ru-RU" dirty="0" smtClean="0"/>
              <a:t> та </a:t>
            </a:r>
            <a:r>
              <a:rPr lang="ru-RU" dirty="0" err="1" smtClean="0"/>
              <a:t>знайдіть</a:t>
            </a:r>
            <a:r>
              <a:rPr lang="ru-RU" dirty="0" smtClean="0"/>
              <a:t> </a:t>
            </a:r>
            <a:r>
              <a:rPr lang="ru-RU" dirty="0" err="1" smtClean="0"/>
              <a:t>якомога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способів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олівця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214554"/>
            <a:ext cx="1332985" cy="25336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85786" y="2428868"/>
            <a:ext cx="5357834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- </a:t>
            </a:r>
            <a:r>
              <a:rPr lang="ru-RU" sz="2000" dirty="0" err="1" smtClean="0"/>
              <a:t>Оцініть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реальність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кожної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ідеї</a:t>
            </a:r>
            <a:r>
              <a:rPr lang="ru-RU" sz="2000" dirty="0" smtClean="0"/>
              <a:t>. </a:t>
            </a:r>
          </a:p>
          <a:p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Презентуйте вашу роботу </a:t>
            </a:r>
            <a:r>
              <a:rPr lang="ru-RU" sz="2000" dirty="0" err="1" smtClean="0"/>
              <a:t>всьому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класу</a:t>
            </a:r>
            <a:r>
              <a:rPr lang="ru-RU" sz="2000" dirty="0" smtClean="0"/>
              <a:t>.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r>
              <a:rPr lang="ru-RU" sz="2000" dirty="0" smtClean="0"/>
              <a:t>- </a:t>
            </a:r>
            <a:r>
              <a:rPr lang="ru-RU" sz="2000" dirty="0" err="1" smtClean="0"/>
              <a:t>Оціни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співпрацю</a:t>
            </a:r>
            <a:r>
              <a:rPr lang="ru-RU" sz="2000" dirty="0" smtClean="0"/>
              <a:t> </a:t>
            </a:r>
            <a:r>
              <a:rPr lang="ru-RU" sz="2000" dirty="0" err="1" smtClean="0"/>
              <a:t>всіх</a:t>
            </a:r>
            <a:r>
              <a:rPr lang="ru-RU" sz="2000" dirty="0" smtClean="0"/>
              <a:t> </a:t>
            </a:r>
            <a:r>
              <a:rPr lang="ru-RU" sz="2000" dirty="0" err="1" smtClean="0"/>
              <a:t>членів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своєї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групи</a:t>
            </a:r>
            <a:r>
              <a:rPr lang="ru-RU" sz="2000" dirty="0" smtClean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4572008"/>
            <a:ext cx="4572000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endParaRPr lang="ru-RU" dirty="0" smtClean="0"/>
          </a:p>
          <a:p>
            <a:pPr algn="ctr"/>
            <a:r>
              <a:rPr lang="ru-RU" b="1" i="1" dirty="0" smtClean="0"/>
              <a:t>Як </a:t>
            </a:r>
            <a:r>
              <a:rPr lang="ru-RU" b="1" i="1" dirty="0" err="1" smtClean="0"/>
              <a:t>працювала</a:t>
            </a:r>
            <a:r>
              <a:rPr lang="ru-RU" b="1" i="1" dirty="0" smtClean="0"/>
              <a:t> моя </a:t>
            </a:r>
            <a:r>
              <a:rPr lang="ru-RU" b="1" i="1" dirty="0" err="1" smtClean="0"/>
              <a:t>група</a:t>
            </a:r>
            <a:r>
              <a:rPr lang="ru-RU" b="1" i="1" dirty="0" smtClean="0"/>
              <a:t>?</a:t>
            </a:r>
          </a:p>
          <a:p>
            <a:r>
              <a:rPr lang="ru-RU" b="1" dirty="0" smtClean="0"/>
              <a:t> </a:t>
            </a:r>
          </a:p>
          <a:p>
            <a:pPr algn="ctr"/>
            <a:r>
              <a:rPr lang="ru-RU" dirty="0" smtClean="0"/>
              <a:t>- Говорили </a:t>
            </a:r>
            <a:r>
              <a:rPr lang="ru-RU" dirty="0" err="1" smtClean="0"/>
              <a:t>ввічливі</a:t>
            </a:r>
            <a:r>
              <a:rPr lang="ru-RU" dirty="0" smtClean="0"/>
              <a:t> слова. </a:t>
            </a:r>
          </a:p>
          <a:p>
            <a:pPr algn="ctr"/>
            <a:r>
              <a:rPr lang="ru-RU" dirty="0" smtClean="0"/>
              <a:t>-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висували</a:t>
            </a:r>
            <a:r>
              <a:rPr lang="ru-RU" dirty="0" smtClean="0"/>
              <a:t> </a:t>
            </a:r>
            <a:r>
              <a:rPr lang="ru-RU" dirty="0" err="1" smtClean="0"/>
              <a:t>ідеї</a:t>
            </a:r>
            <a:r>
              <a:rPr lang="ru-RU" dirty="0" smtClean="0"/>
              <a:t>. </a:t>
            </a:r>
          </a:p>
          <a:p>
            <a:pPr algn="ctr"/>
            <a:r>
              <a:rPr lang="ru-RU" dirty="0" smtClean="0"/>
              <a:t>- </a:t>
            </a:r>
            <a:r>
              <a:rPr lang="ru-RU" dirty="0" err="1" smtClean="0"/>
              <a:t>Поважали</a:t>
            </a:r>
            <a:r>
              <a:rPr lang="ru-RU" dirty="0" smtClean="0"/>
              <a:t> думку </a:t>
            </a:r>
            <a:r>
              <a:rPr lang="ru-RU" dirty="0" err="1" smtClean="0"/>
              <a:t>одне</a:t>
            </a:r>
            <a:r>
              <a:rPr lang="ru-RU" dirty="0" smtClean="0"/>
              <a:t> одного. </a:t>
            </a:r>
          </a:p>
          <a:p>
            <a:pPr algn="ctr"/>
            <a:r>
              <a:rPr lang="ru-RU" dirty="0" smtClean="0"/>
              <a:t>- </a:t>
            </a:r>
            <a:r>
              <a:rPr lang="ru-RU" dirty="0" err="1" smtClean="0"/>
              <a:t>Допомагали</a:t>
            </a:r>
            <a:r>
              <a:rPr lang="ru-RU" dirty="0" smtClean="0"/>
              <a:t> </a:t>
            </a:r>
            <a:r>
              <a:rPr lang="ru-RU" dirty="0" err="1" smtClean="0"/>
              <a:t>одне</a:t>
            </a:r>
            <a:r>
              <a:rPr lang="ru-RU" dirty="0" smtClean="0"/>
              <a:t> одному.</a:t>
            </a:r>
            <a:endParaRPr lang="ru-RU" dirty="0"/>
          </a:p>
        </p:txBody>
      </p:sp>
      <p:pic>
        <p:nvPicPr>
          <p:cNvPr id="5122" name="Picture 2" descr="C:\Users\User\Desktop\img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500570"/>
            <a:ext cx="2762268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572528" cy="1143000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/>
              <a:t>Складання розповіді. </a:t>
            </a:r>
            <a:br>
              <a:rPr lang="uk-UA" sz="4000" b="1" dirty="0" smtClean="0"/>
            </a:br>
            <a:r>
              <a:rPr lang="uk-UA" sz="4000" b="1" dirty="0" smtClean="0"/>
              <a:t>Робота за </a:t>
            </a:r>
            <a:r>
              <a:rPr lang="uk-UA" sz="4000" b="1" dirty="0" err="1" smtClean="0"/>
              <a:t>мнемотаблицею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41438"/>
            <a:ext cx="8472518" cy="4967287"/>
          </a:xfrm>
        </p:spPr>
        <p:txBody>
          <a:bodyPr/>
          <a:lstStyle/>
          <a:p>
            <a:r>
              <a:rPr lang="uk-UA" dirty="0" err="1" smtClean="0"/>
              <a:t>Мішковинка</a:t>
            </a:r>
            <a:r>
              <a:rPr lang="uk-UA" dirty="0" smtClean="0"/>
              <a:t> пригадала, що тато розповідав їй про винахід братів </a:t>
            </a:r>
            <a:r>
              <a:rPr lang="uk-UA" dirty="0" err="1" smtClean="0"/>
              <a:t>Монгольф’є</a:t>
            </a:r>
            <a:r>
              <a:rPr lang="uk-UA" dirty="0" smtClean="0"/>
              <a:t>. </a:t>
            </a:r>
          </a:p>
          <a:p>
            <a:r>
              <a:rPr lang="uk-UA" dirty="0" smtClean="0"/>
              <a:t>Розкажіть за </a:t>
            </a:r>
            <a:r>
              <a:rPr lang="uk-UA" dirty="0" err="1" smtClean="0"/>
              <a:t>мнемотаблицею</a:t>
            </a:r>
            <a:r>
              <a:rPr lang="uk-UA" dirty="0" smtClean="0"/>
              <a:t>, як втілювали ідею польоту людини французькі винахідники.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572008"/>
            <a:ext cx="1747842" cy="1757887"/>
          </a:xfrm>
          <a:prstGeom prst="rect">
            <a:avLst/>
          </a:prstGeom>
          <a:noFill/>
        </p:spPr>
      </p:pic>
      <p:pic>
        <p:nvPicPr>
          <p:cNvPr id="5" name="Рисунок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643446"/>
            <a:ext cx="1788413" cy="1714512"/>
          </a:xfrm>
          <a:prstGeom prst="rect">
            <a:avLst/>
          </a:prstGeom>
          <a:noFill/>
        </p:spPr>
      </p:pic>
      <p:pic>
        <p:nvPicPr>
          <p:cNvPr id="6" name="Рисунок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500570"/>
            <a:ext cx="1181103" cy="1674475"/>
          </a:xfrm>
          <a:prstGeom prst="rect">
            <a:avLst/>
          </a:prstGeom>
          <a:noFill/>
        </p:spPr>
      </p:pic>
      <p:pic>
        <p:nvPicPr>
          <p:cNvPr id="7" name="Рисунок 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4429132"/>
            <a:ext cx="1344615" cy="1789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467600" cy="582594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/>
              <a:t>Розв’язання математичної задачі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785794"/>
            <a:ext cx="7467600" cy="3500462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1800" b="1" i="1" dirty="0" smtClean="0"/>
              <a:t>В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енциклопедії</a:t>
            </a:r>
            <a:r>
              <a:rPr lang="ru-RU" sz="1800" b="1" i="1" dirty="0" smtClean="0"/>
              <a:t> про </a:t>
            </a:r>
            <a:r>
              <a:rPr lang="ru-RU" sz="1800" b="1" i="1" dirty="0" err="1" smtClean="0"/>
              <a:t>винаходи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Мішковинка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побачила</a:t>
            </a:r>
            <a:r>
              <a:rPr lang="ru-RU" sz="1800" b="1" i="1" dirty="0" smtClean="0"/>
              <a:t> схему. </a:t>
            </a:r>
            <a:r>
              <a:rPr lang="ru-RU" sz="1800" b="1" i="1" dirty="0" err="1" smtClean="0"/>
              <a:t>Розглянь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її</a:t>
            </a:r>
            <a:r>
              <a:rPr lang="ru-RU" sz="1800" b="1" i="1" dirty="0" smtClean="0"/>
              <a:t> та дай </a:t>
            </a:r>
            <a:r>
              <a:rPr lang="ru-RU" sz="1800" b="1" i="1" dirty="0" err="1" smtClean="0"/>
              <a:t>відповіді</a:t>
            </a:r>
            <a:r>
              <a:rPr lang="ru-RU" sz="1800" b="1" i="1" dirty="0" smtClean="0"/>
              <a:t> на </a:t>
            </a:r>
            <a:r>
              <a:rPr lang="ru-RU" sz="1800" b="1" i="1" dirty="0" err="1" smtClean="0"/>
              <a:t>запитання</a:t>
            </a:r>
            <a:r>
              <a:rPr lang="ru-RU" sz="1800" b="1" dirty="0" smtClean="0"/>
              <a:t>.</a:t>
            </a:r>
            <a:endParaRPr lang="uk-UA" sz="1800" b="1" dirty="0" smtClean="0"/>
          </a:p>
          <a:p>
            <a:pPr>
              <a:buNone/>
            </a:pPr>
            <a:r>
              <a:rPr lang="uk-UA" sz="1800" b="1" dirty="0" smtClean="0"/>
              <a:t>	</a:t>
            </a:r>
            <a:endParaRPr lang="ru-RU" sz="1800" b="1" dirty="0" smtClean="0"/>
          </a:p>
          <a:p>
            <a:r>
              <a:rPr lang="uk-UA" sz="1800" dirty="0" smtClean="0"/>
              <a:t>- </a:t>
            </a:r>
            <a:r>
              <a:rPr lang="ru-RU" sz="1800" dirty="0" err="1" smtClean="0"/>
              <a:t>Скільки</a:t>
            </a:r>
            <a:r>
              <a:rPr lang="ru-RU" sz="1800" dirty="0" smtClean="0"/>
              <a:t> </a:t>
            </a:r>
            <a:r>
              <a:rPr lang="ru-RU" sz="1800" dirty="0" err="1" smtClean="0"/>
              <a:t>кілометрів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пролетіла</a:t>
            </a:r>
            <a:r>
              <a:rPr lang="ru-RU" sz="1800" dirty="0" smtClean="0"/>
              <a:t> перша </a:t>
            </a:r>
            <a:r>
              <a:rPr lang="ru-RU" sz="1800" dirty="0" err="1" smtClean="0"/>
              <a:t>повітряна</a:t>
            </a:r>
            <a:r>
              <a:rPr lang="ru-RU" sz="1800" dirty="0" smtClean="0"/>
              <a:t> куля без </a:t>
            </a:r>
            <a:r>
              <a:rPr lang="ru-RU" sz="1800" dirty="0" err="1" smtClean="0"/>
              <a:t>пасажирів</a:t>
            </a:r>
            <a:r>
              <a:rPr lang="ru-RU" sz="1800" dirty="0" smtClean="0"/>
              <a:t>? </a:t>
            </a:r>
          </a:p>
          <a:p>
            <a:r>
              <a:rPr lang="uk-UA" sz="1800" dirty="0" smtClean="0"/>
              <a:t>- </a:t>
            </a:r>
            <a:r>
              <a:rPr lang="ru-RU" sz="1800" dirty="0" err="1" smtClean="0"/>
              <a:t>Скільки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першими </a:t>
            </a:r>
            <a:r>
              <a:rPr lang="ru-RU" sz="1800" dirty="0" err="1" smtClean="0"/>
              <a:t>пасажирами</a:t>
            </a:r>
            <a:r>
              <a:rPr lang="ru-RU" sz="1800" dirty="0" smtClean="0"/>
              <a:t> — </a:t>
            </a:r>
            <a:r>
              <a:rPr lang="ru-RU" sz="1800" dirty="0" err="1" smtClean="0"/>
              <a:t>тваринами</a:t>
            </a:r>
            <a:r>
              <a:rPr lang="ru-RU" sz="1800" dirty="0" smtClean="0"/>
              <a:t>? </a:t>
            </a:r>
          </a:p>
          <a:p>
            <a:r>
              <a:rPr lang="uk-UA" sz="1800" dirty="0" smtClean="0"/>
              <a:t>- </a:t>
            </a:r>
            <a:r>
              <a:rPr lang="ru-RU" sz="1800" dirty="0" smtClean="0"/>
              <a:t>А </a:t>
            </a:r>
            <a:r>
              <a:rPr lang="ru-RU" sz="1800" dirty="0" err="1" smtClean="0"/>
              <a:t>скільки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людьми? </a:t>
            </a:r>
          </a:p>
          <a:p>
            <a:r>
              <a:rPr lang="uk-UA" sz="1800" dirty="0" smtClean="0"/>
              <a:t>- </a:t>
            </a:r>
            <a:r>
              <a:rPr lang="ru-RU" sz="1800" dirty="0" err="1" smtClean="0"/>
              <a:t>Чому</a:t>
            </a:r>
            <a:r>
              <a:rPr lang="ru-RU" sz="1800" dirty="0" smtClean="0"/>
              <a:t>, на твою думку, </a:t>
            </a:r>
            <a:r>
              <a:rPr lang="ru-RU" sz="1800" dirty="0" err="1" smtClean="0"/>
              <a:t>брати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Монгольф’є</a:t>
            </a:r>
            <a:r>
              <a:rPr lang="ru-RU" sz="1800" dirty="0" smtClean="0"/>
              <a:t> не </a:t>
            </a:r>
            <a:r>
              <a:rPr lang="ru-RU" sz="1800" dirty="0" err="1" smtClean="0"/>
              <a:t>відразу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підняли</a:t>
            </a:r>
            <a:r>
              <a:rPr lang="ru-RU" sz="1800" dirty="0" smtClean="0"/>
              <a:t> на </a:t>
            </a:r>
            <a:r>
              <a:rPr lang="ru-RU" sz="1800" dirty="0" err="1" smtClean="0"/>
              <a:t>своїй</a:t>
            </a:r>
            <a:r>
              <a:rPr lang="ru-RU" sz="1800" dirty="0" smtClean="0"/>
              <a:t> </a:t>
            </a:r>
            <a:r>
              <a:rPr lang="ru-RU" sz="1800" dirty="0" err="1" smtClean="0"/>
              <a:t>повітряній</a:t>
            </a:r>
            <a:r>
              <a:rPr lang="ru-RU" sz="1800" dirty="0" smtClean="0"/>
              <a:t> </a:t>
            </a:r>
            <a:r>
              <a:rPr lang="ru-RU" sz="1800" dirty="0" err="1" smtClean="0"/>
              <a:t>кулі</a:t>
            </a:r>
            <a:r>
              <a:rPr lang="ru-RU" sz="1800" dirty="0" smtClean="0"/>
              <a:t> людей?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500570"/>
            <a:ext cx="9144000" cy="23391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uk-UA" dirty="0" smtClean="0">
              <a:cs typeface="Aharoni" pitchFamily="2" charset="-79"/>
            </a:endParaRPr>
          </a:p>
          <a:p>
            <a:endParaRPr lang="uk-UA" sz="1600" dirty="0" smtClean="0">
              <a:cs typeface="Aharoni" pitchFamily="2" charset="-79"/>
            </a:endParaRPr>
          </a:p>
          <a:p>
            <a:endParaRPr lang="uk-UA" sz="1600" dirty="0" smtClean="0">
              <a:cs typeface="Aharoni" pitchFamily="2" charset="-79"/>
            </a:endParaRPr>
          </a:p>
          <a:p>
            <a:endParaRPr lang="uk-UA" sz="1600" dirty="0" smtClean="0">
              <a:cs typeface="Aharoni" pitchFamily="2" charset="-79"/>
            </a:endParaRPr>
          </a:p>
          <a:p>
            <a:endParaRPr lang="uk-UA" sz="1600" dirty="0" smtClean="0">
              <a:cs typeface="Aharoni" pitchFamily="2" charset="-79"/>
            </a:endParaRPr>
          </a:p>
          <a:p>
            <a:endParaRPr lang="uk-UA" sz="1600" dirty="0" smtClean="0">
              <a:cs typeface="Aharoni" pitchFamily="2" charset="-79"/>
            </a:endParaRPr>
          </a:p>
          <a:p>
            <a:endParaRPr lang="uk-UA" sz="1600" dirty="0" smtClean="0">
              <a:cs typeface="Aharoni" pitchFamily="2" charset="-79"/>
            </a:endParaRPr>
          </a:p>
          <a:p>
            <a:endParaRPr lang="uk-UA" sz="1600" dirty="0" smtClean="0">
              <a:cs typeface="Aharoni" pitchFamily="2" charset="-79"/>
            </a:endParaRPr>
          </a:p>
          <a:p>
            <a:endParaRPr lang="ru-RU" sz="1600" dirty="0" smtClean="0">
              <a:cs typeface="Aharoni" pitchFamily="2" charset="-79"/>
            </a:endParaRP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143512"/>
            <a:ext cx="1591154" cy="154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5044844"/>
            <a:ext cx="1143008" cy="163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5001634"/>
            <a:ext cx="1395988" cy="185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Дуга 10"/>
          <p:cNvSpPr/>
          <p:nvPr/>
        </p:nvSpPr>
        <p:spPr>
          <a:xfrm>
            <a:off x="642910" y="4143380"/>
            <a:ext cx="1714512" cy="500066"/>
          </a:xfrm>
          <a:prstGeom prst="arc">
            <a:avLst>
              <a:gd name="adj1" fmla="val 10677201"/>
              <a:gd name="adj2" fmla="val 8049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>
            <a:off x="2571736" y="4143380"/>
            <a:ext cx="1714512" cy="500066"/>
          </a:xfrm>
          <a:prstGeom prst="arc">
            <a:avLst>
              <a:gd name="adj1" fmla="val 10677201"/>
              <a:gd name="adj2" fmla="val 8049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>
            <a:off x="4429124" y="4143380"/>
            <a:ext cx="2571768" cy="661990"/>
          </a:xfrm>
          <a:prstGeom prst="arc">
            <a:avLst>
              <a:gd name="adj1" fmla="val 10869581"/>
              <a:gd name="adj2" fmla="val 8049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H="1">
            <a:off x="1142976" y="5143512"/>
            <a:ext cx="571504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6107917" y="5464983"/>
            <a:ext cx="714380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46086" idx="1"/>
          </p:cNvCxnSpPr>
          <p:nvPr/>
        </p:nvCxnSpPr>
        <p:spPr>
          <a:xfrm rot="16200000" flipH="1">
            <a:off x="2748638" y="5323800"/>
            <a:ext cx="789204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1571604" y="5715016"/>
            <a:ext cx="914400" cy="9144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4357686" y="5715016"/>
            <a:ext cx="914400" cy="9144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8001024" y="5715016"/>
            <a:ext cx="914400" cy="9144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00034" y="4643446"/>
            <a:ext cx="76495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>
                <a:cs typeface="Aharoni" pitchFamily="2" charset="-79"/>
              </a:rPr>
              <a:t> 2 км 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000364" y="4500570"/>
            <a:ext cx="207140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>
                <a:cs typeface="Aharoni" pitchFamily="2" charset="-79"/>
              </a:rPr>
              <a:t>?, на 3 км менше,</a:t>
            </a:r>
          </a:p>
          <a:p>
            <a:r>
              <a:rPr lang="uk-UA" dirty="0" smtClean="0">
                <a:cs typeface="Aharoni" pitchFamily="2" charset="-79"/>
              </a:rPr>
              <a:t> ніж з людьми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215074" y="4500570"/>
            <a:ext cx="215796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>
                <a:cs typeface="Aharoni" pitchFamily="2" charset="-79"/>
              </a:rPr>
              <a:t>?, на 7 км більше, </a:t>
            </a:r>
          </a:p>
          <a:p>
            <a:r>
              <a:rPr lang="uk-UA" dirty="0" smtClean="0">
                <a:cs typeface="Aharoni" pitchFamily="2" charset="-79"/>
              </a:rPr>
              <a:t>ніж порожня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643042" y="6000768"/>
            <a:ext cx="76495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>
                <a:cs typeface="Aharoni" pitchFamily="2" charset="-79"/>
              </a:rPr>
              <a:t> 2 км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Обговорення ідеї польоту повітряної кулі.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285860"/>
            <a:ext cx="8472518" cy="1685924"/>
          </a:xfrm>
        </p:spPr>
        <p:txBody>
          <a:bodyPr>
            <a:normAutofit/>
          </a:bodyPr>
          <a:lstStyle/>
          <a:p>
            <a:r>
              <a:rPr lang="uk-UA" dirty="0" smtClean="0"/>
              <a:t>- Щ</a:t>
            </a:r>
            <a:r>
              <a:rPr lang="ru-RU" dirty="0" smtClean="0"/>
              <a:t>о, на вашу думку, </a:t>
            </a:r>
            <a:r>
              <a:rPr lang="ru-RU" dirty="0" err="1" smtClean="0"/>
              <a:t>потрібно</a:t>
            </a:r>
            <a:r>
              <a:rPr lang="ru-RU" dirty="0" smtClean="0"/>
              <a:t> для того,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повітряна</a:t>
            </a:r>
            <a:r>
              <a:rPr lang="ru-RU" dirty="0" smtClean="0"/>
              <a:t> куля </a:t>
            </a:r>
            <a:r>
              <a:rPr lang="ru-RU" dirty="0" err="1" smtClean="0"/>
              <a:t>здійнялася</a:t>
            </a:r>
            <a:r>
              <a:rPr lang="ru-RU" dirty="0" smtClean="0"/>
              <a:t> </a:t>
            </a:r>
            <a:r>
              <a:rPr lang="ru-RU" dirty="0" err="1" smtClean="0"/>
              <a:t>вгору</a:t>
            </a:r>
            <a:r>
              <a:rPr lang="ru-RU" dirty="0" smtClean="0"/>
              <a:t>. </a:t>
            </a:r>
            <a:r>
              <a:rPr lang="ru-RU" dirty="0" err="1" smtClean="0"/>
              <a:t>Назовіть</a:t>
            </a:r>
            <a:r>
              <a:rPr lang="ru-RU" dirty="0" smtClean="0"/>
              <a:t> </a:t>
            </a:r>
            <a:r>
              <a:rPr lang="ru-RU" dirty="0" err="1" smtClean="0"/>
              <a:t>ваші</a:t>
            </a:r>
            <a:r>
              <a:rPr lang="ru-RU" dirty="0" smtClean="0"/>
              <a:t> </a:t>
            </a:r>
            <a:r>
              <a:rPr lang="ru-RU" dirty="0" err="1" smtClean="0"/>
              <a:t>найкращі</a:t>
            </a:r>
            <a:r>
              <a:rPr lang="ru-RU" dirty="0" smtClean="0"/>
              <a:t> </a:t>
            </a:r>
            <a:r>
              <a:rPr lang="ru-RU" dirty="0" err="1" smtClean="0"/>
              <a:t>ідеї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143116"/>
            <a:ext cx="1907924" cy="260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57158" y="4572008"/>
            <a:ext cx="8472518" cy="168592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Які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властивості повітря ви знаєте?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uk-UA" sz="2400" baseline="0" dirty="0" smtClean="0"/>
              <a:t>- Які досліди про це свідчать? Доводять вашу думку.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uk-UA" sz="2400" dirty="0" smtClean="0"/>
              <a:t>- Запишіть ідеї у зошит с. 28, завдання 1.</a:t>
            </a:r>
            <a:r>
              <a:rPr lang="uk-UA" sz="2400" baseline="0" dirty="0" smtClean="0"/>
              <a:t> </a:t>
            </a:r>
            <a:r>
              <a:rPr lang="uk-UA" sz="2000" i="1" baseline="0" dirty="0" smtClean="0"/>
              <a:t>(Робота в парах)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38" name="Picture 2" descr="C:\Users\User\Desktop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357166"/>
            <a:ext cx="1330030" cy="771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857892"/>
            <a:ext cx="7467600" cy="6540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uk-UA" sz="2400" b="1" dirty="0" smtClean="0"/>
              <a:t>Робота в підручнику с. 56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14290"/>
            <a:ext cx="8043890" cy="4572000"/>
          </a:xfrm>
        </p:spPr>
        <p:txBody>
          <a:bodyPr>
            <a:normAutofit/>
          </a:bodyPr>
          <a:lstStyle/>
          <a:p>
            <a:r>
              <a:rPr lang="uk-UA" b="1" dirty="0" smtClean="0"/>
              <a:t>	Уже 20 років поспіль, щороку у травні проходить</a:t>
            </a:r>
            <a:r>
              <a:rPr lang="ru-RU" b="1" dirty="0" smtClean="0"/>
              <a:t> фестиваль </a:t>
            </a:r>
            <a:r>
              <a:rPr lang="ru-RU" b="1" dirty="0" err="1" smtClean="0"/>
              <a:t>повітряних</a:t>
            </a:r>
            <a:r>
              <a:rPr lang="ru-RU" b="1" dirty="0" smtClean="0"/>
              <a:t> куль у </a:t>
            </a:r>
            <a:r>
              <a:rPr lang="ru-RU" b="1" dirty="0" err="1" smtClean="0"/>
              <a:t>місті</a:t>
            </a:r>
            <a:r>
              <a:rPr lang="ru-RU" b="1" dirty="0" smtClean="0"/>
              <a:t> </a:t>
            </a:r>
            <a:r>
              <a:rPr lang="ru-RU" b="1" dirty="0" err="1" smtClean="0"/>
              <a:t>Кам'янець-Подільському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Національний</a:t>
            </a:r>
            <a:r>
              <a:rPr lang="ru-RU" dirty="0" smtClean="0"/>
              <a:t> </a:t>
            </a:r>
            <a:r>
              <a:rPr lang="ru-RU" dirty="0" err="1" smtClean="0"/>
              <a:t>історико-архітектурний</a:t>
            </a:r>
            <a:r>
              <a:rPr lang="ru-RU" dirty="0" smtClean="0"/>
              <a:t> </a:t>
            </a:r>
            <a:r>
              <a:rPr lang="ru-RU" dirty="0" err="1" smtClean="0"/>
              <a:t>заповідник</a:t>
            </a:r>
            <a:r>
              <a:rPr lang="ru-RU" dirty="0" smtClean="0"/>
              <a:t> "</a:t>
            </a:r>
            <a:r>
              <a:rPr lang="ru-RU" dirty="0" err="1" smtClean="0"/>
              <a:t>Кам'янець</a:t>
            </a:r>
            <a:r>
              <a:rPr lang="ru-RU" dirty="0" smtClean="0"/>
              <a:t>" по праву </a:t>
            </a:r>
            <a:r>
              <a:rPr lang="ru-RU" dirty="0" err="1" smtClean="0"/>
              <a:t>вважається</a:t>
            </a:r>
            <a:r>
              <a:rPr lang="ru-RU" dirty="0" smtClean="0"/>
              <a:t> одним </a:t>
            </a:r>
            <a:r>
              <a:rPr lang="ru-RU" dirty="0" err="1" smtClean="0"/>
              <a:t>з</a:t>
            </a:r>
            <a:r>
              <a:rPr lang="ru-RU" dirty="0" smtClean="0"/>
              <a:t> семи чудес </a:t>
            </a:r>
            <a:r>
              <a:rPr lang="ru-RU" dirty="0" err="1" smtClean="0"/>
              <a:t>України</a:t>
            </a:r>
            <a:r>
              <a:rPr lang="ru-RU" dirty="0" smtClean="0"/>
              <a:t>. У небо над ним </a:t>
            </a:r>
            <a:r>
              <a:rPr lang="ru-RU" dirty="0" err="1" smtClean="0"/>
              <a:t>піднімуться</a:t>
            </a:r>
            <a:r>
              <a:rPr lang="ru-RU" dirty="0" smtClean="0"/>
              <a:t> десятки </a:t>
            </a:r>
            <a:r>
              <a:rPr lang="ru-RU" dirty="0" err="1" smtClean="0"/>
              <a:t>барвистих</a:t>
            </a:r>
            <a:r>
              <a:rPr lang="ru-RU" dirty="0" smtClean="0"/>
              <a:t> </a:t>
            </a:r>
            <a:r>
              <a:rPr lang="ru-RU" dirty="0" err="1" smtClean="0"/>
              <a:t>повітряних</a:t>
            </a:r>
            <a:r>
              <a:rPr lang="ru-RU" dirty="0" smtClean="0"/>
              <a:t> куль, </a:t>
            </a:r>
            <a:r>
              <a:rPr lang="uk-UA" dirty="0" smtClean="0"/>
              <a:t>літаючи </a:t>
            </a:r>
            <a:r>
              <a:rPr lang="ru-RU" dirty="0" smtClean="0"/>
              <a:t>над </a:t>
            </a:r>
            <a:r>
              <a:rPr lang="ru-RU" dirty="0" err="1" smtClean="0"/>
              <a:t>середньовічним</a:t>
            </a:r>
            <a:r>
              <a:rPr lang="ru-RU" dirty="0" smtClean="0"/>
              <a:t> </a:t>
            </a:r>
            <a:r>
              <a:rPr lang="ru-RU" dirty="0" err="1" smtClean="0"/>
              <a:t>містом</a:t>
            </a:r>
            <a:r>
              <a:rPr lang="ru-RU" dirty="0" smtClean="0"/>
              <a:t>. </a:t>
            </a:r>
            <a:r>
              <a:rPr lang="ru-RU" dirty="0" err="1" smtClean="0"/>
              <a:t>Поєднання</a:t>
            </a:r>
            <a:r>
              <a:rPr lang="ru-RU" dirty="0" smtClean="0"/>
              <a:t> таких красот </a:t>
            </a:r>
            <a:r>
              <a:rPr lang="ru-RU" dirty="0" err="1" smtClean="0"/>
              <a:t>захоплює</a:t>
            </a:r>
            <a:r>
              <a:rPr lang="ru-RU" dirty="0" smtClean="0"/>
              <a:t> дух. </a:t>
            </a:r>
            <a:endParaRPr lang="ru-RU" sz="1800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714348" y="3500438"/>
            <a:ext cx="7429552" cy="17145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000" dirty="0" smtClean="0"/>
              <a:t>- Коли проходить фестиваль повітряних куль в Кам’янець Подільському?</a:t>
            </a:r>
            <a:endParaRPr lang="ru-RU" sz="2000" dirty="0" smtClean="0"/>
          </a:p>
          <a:p>
            <a:r>
              <a:rPr lang="uk-UA" sz="2000" dirty="0" smtClean="0"/>
              <a:t>- Чому, на вашу думку, саме це місто обрали для проведення фестивалю?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5" name="Рисунок 4" descr="Картинки по запросу повітряна кул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2500306"/>
            <a:ext cx="74295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D:\ЗАКАЧКА\politicheskaja-i-administrativnaja-karta-ukrainy-h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14"/>
            <a:ext cx="9031424" cy="6222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'Фестиваль повітряних куль 2015' у Кам'янці-Подільському. Повна версія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2456" y="857232"/>
            <a:ext cx="8636060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uk-UA" sz="2000" b="1" dirty="0">
                <a:solidFill>
                  <a:srgbClr val="FF0000"/>
                </a:solidFill>
              </a:rPr>
              <a:t>Визначення </a:t>
            </a:r>
            <a:r>
              <a:rPr lang="uk-UA" sz="2000" b="1" dirty="0" smtClean="0">
                <a:solidFill>
                  <a:srgbClr val="FF0000"/>
                </a:solidFill>
              </a:rPr>
              <a:t>часу </a:t>
            </a:r>
            <a:r>
              <a:rPr lang="uk-UA" sz="2000" b="1" dirty="0">
                <a:solidFill>
                  <a:srgbClr val="FF0000"/>
                </a:solidFill>
              </a:rPr>
              <a:t>за годинником</a:t>
            </a:r>
            <a:r>
              <a:rPr lang="uk-UA" sz="2000" b="1" dirty="0" smtClean="0">
                <a:solidFill>
                  <a:srgbClr val="FF0000"/>
                </a:solidFill>
              </a:rPr>
              <a:t>.</a:t>
            </a:r>
            <a:br>
              <a:rPr lang="uk-UA" sz="2000" b="1" dirty="0" smtClean="0">
                <a:solidFill>
                  <a:srgbClr val="FF0000"/>
                </a:solidFill>
              </a:rPr>
            </a:br>
            <a:r>
              <a:rPr lang="uk-UA" sz="2000" b="1" dirty="0" smtClean="0">
                <a:solidFill>
                  <a:srgbClr val="FF0000"/>
                </a:solidFill>
              </a:rPr>
              <a:t>Зошит с.28, завд.2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86314" y="357166"/>
            <a:ext cx="3657600" cy="4572000"/>
          </a:xfrm>
        </p:spPr>
        <p:txBody>
          <a:bodyPr/>
          <a:lstStyle/>
          <a:p>
            <a:r>
              <a:rPr lang="uk-UA" dirty="0" smtClean="0"/>
              <a:t> Уявіть собі, що ваш п</a:t>
            </a:r>
            <a:r>
              <a:rPr lang="ru-RU" dirty="0" err="1" smtClean="0"/>
              <a:t>оліт</a:t>
            </a:r>
            <a:r>
              <a:rPr lang="ru-RU" dirty="0" smtClean="0"/>
              <a:t> </a:t>
            </a:r>
            <a:r>
              <a:rPr lang="ru-RU" dirty="0" err="1" smtClean="0"/>
              <a:t>розпочався</a:t>
            </a:r>
            <a:r>
              <a:rPr lang="ru-RU" dirty="0" smtClean="0"/>
              <a:t> об 11 год 15 </a:t>
            </a:r>
            <a:r>
              <a:rPr lang="ru-RU" dirty="0" err="1" smtClean="0"/>
              <a:t>хв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тривав</a:t>
            </a:r>
            <a:r>
              <a:rPr lang="ru-RU" dirty="0" smtClean="0"/>
              <a:t> 50 </a:t>
            </a:r>
            <a:r>
              <a:rPr lang="ru-RU" dirty="0" err="1" smtClean="0"/>
              <a:t>хв</a:t>
            </a:r>
            <a:r>
              <a:rPr lang="ru-RU" dirty="0" smtClean="0"/>
              <a:t>. </a:t>
            </a:r>
            <a:r>
              <a:rPr lang="ru-RU" dirty="0" err="1" smtClean="0"/>
              <a:t>Познач</a:t>
            </a:r>
            <a:r>
              <a:rPr lang="uk-UA" dirty="0" smtClean="0"/>
              <a:t>те </a:t>
            </a:r>
            <a:r>
              <a:rPr lang="ru-RU" dirty="0" smtClean="0"/>
              <a:t> на </a:t>
            </a:r>
            <a:r>
              <a:rPr lang="ru-RU" dirty="0" err="1" smtClean="0"/>
              <a:t>циферблаті</a:t>
            </a:r>
            <a:r>
              <a:rPr lang="ru-RU" dirty="0" smtClean="0"/>
              <a:t> </a:t>
            </a:r>
            <a:r>
              <a:rPr lang="ru-RU" dirty="0" err="1" smtClean="0"/>
              <a:t>годинника</a:t>
            </a:r>
            <a:r>
              <a:rPr lang="ru-RU" dirty="0" smtClean="0"/>
              <a:t> час </a:t>
            </a:r>
            <a:r>
              <a:rPr lang="uk-UA" dirty="0" smtClean="0"/>
              <a:t>початку і  </a:t>
            </a:r>
            <a:r>
              <a:rPr lang="ru-RU" dirty="0" err="1" smtClean="0"/>
              <a:t>завершення</a:t>
            </a:r>
            <a:r>
              <a:rPr lang="ru-RU" dirty="0" smtClean="0"/>
              <a:t> </a:t>
            </a:r>
            <a:r>
              <a:rPr lang="ru-RU" dirty="0" err="1" smtClean="0"/>
              <a:t>польоту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Картинки по запросу познач час на годиннику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b="20500"/>
          <a:stretch>
            <a:fillRect/>
          </a:stretch>
        </p:blipFill>
        <p:spPr bwMode="auto">
          <a:xfrm>
            <a:off x="2214546" y="4143380"/>
            <a:ext cx="585791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14290"/>
            <a:ext cx="8286808" cy="18288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 smtClean="0"/>
              <a:t>Галини</a:t>
            </a:r>
            <a:r>
              <a:rPr lang="ru-RU" dirty="0" smtClean="0"/>
              <a:t> </a:t>
            </a:r>
            <a:r>
              <a:rPr lang="ru-RU" dirty="0" err="1" smtClean="0"/>
              <a:t>виникла</a:t>
            </a:r>
            <a:r>
              <a:rPr lang="ru-RU" dirty="0" smtClean="0"/>
              <a:t> </a:t>
            </a:r>
            <a:r>
              <a:rPr lang="ru-RU" dirty="0" err="1" smtClean="0"/>
              <a:t>ідея</a:t>
            </a:r>
            <a:r>
              <a:rPr lang="ru-RU" dirty="0" smtClean="0"/>
              <a:t> </a:t>
            </a:r>
            <a:r>
              <a:rPr lang="ru-RU" dirty="0" err="1" smtClean="0"/>
              <a:t>поїхати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родиною на </a:t>
            </a:r>
            <a:r>
              <a:rPr lang="ru-RU" dirty="0" err="1" smtClean="0"/>
              <a:t>цей</a:t>
            </a:r>
            <a:r>
              <a:rPr lang="ru-RU" dirty="0" smtClean="0"/>
              <a:t> фестиваль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взяти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собою </a:t>
            </a:r>
            <a:r>
              <a:rPr lang="ru-RU" dirty="0" err="1" smtClean="0"/>
              <a:t>домашнього</a:t>
            </a:r>
            <a:r>
              <a:rPr lang="ru-RU" dirty="0" smtClean="0"/>
              <a:t> </a:t>
            </a:r>
            <a:r>
              <a:rPr lang="ru-RU" dirty="0" err="1" smtClean="0"/>
              <a:t>улюбленця</a:t>
            </a:r>
            <a:r>
              <a:rPr lang="ru-RU" dirty="0" smtClean="0"/>
              <a:t>. </a:t>
            </a:r>
            <a:r>
              <a:rPr lang="ru-RU" dirty="0" err="1" smtClean="0"/>
              <a:t>Виклади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 </a:t>
            </a:r>
            <a:r>
              <a:rPr lang="ru-RU" dirty="0" err="1" smtClean="0"/>
              <a:t>танграма</a:t>
            </a:r>
            <a:r>
              <a:rPr lang="ru-RU" dirty="0" smtClean="0"/>
              <a:t>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тваринку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071810"/>
            <a:ext cx="2035832" cy="204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29" y="3143248"/>
            <a:ext cx="2176619" cy="220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143248"/>
            <a:ext cx="278085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14414" y="5786454"/>
            <a:ext cx="3996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- Дайте йому кличку. Опишіть його. </a:t>
            </a:r>
          </a:p>
          <a:p>
            <a:r>
              <a:rPr lang="uk-UA" dirty="0" smtClean="0"/>
              <a:t>- Як пишуться клички тварин?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w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347</TotalTime>
  <Words>320</Words>
  <Application>Microsoft Office PowerPoint</Application>
  <PresentationFormat>Экран (4:3)</PresentationFormat>
  <Paragraphs>60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Эркер</vt:lpstr>
      <vt:lpstr>Owl</vt:lpstr>
      <vt:lpstr>        </vt:lpstr>
      <vt:lpstr>Складання розповіді.  Робота за мнемотаблицею </vt:lpstr>
      <vt:lpstr>Розв’язання математичної задачі </vt:lpstr>
      <vt:lpstr>Обговорення ідеї польоту повітряної кулі. </vt:lpstr>
      <vt:lpstr>Робота в підручнику с. 56 </vt:lpstr>
      <vt:lpstr>Слайд 6</vt:lpstr>
      <vt:lpstr>Слайд 7</vt:lpstr>
      <vt:lpstr>Визначення часу за годинником. Зошит с.28, завд.2 </vt:lpstr>
      <vt:lpstr>Слайд 9</vt:lpstr>
      <vt:lpstr> Як можна використати олівець?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Виноград</cp:lastModifiedBy>
  <cp:revision>51</cp:revision>
  <dcterms:created xsi:type="dcterms:W3CDTF">2020-03-02T02:11:52Z</dcterms:created>
  <dcterms:modified xsi:type="dcterms:W3CDTF">2022-03-23T21:28:58Z</dcterms:modified>
</cp:coreProperties>
</file>