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8" r:id="rId2"/>
    <p:sldId id="284" r:id="rId3"/>
    <p:sldId id="270" r:id="rId4"/>
    <p:sldId id="295" r:id="rId5"/>
    <p:sldId id="288" r:id="rId6"/>
    <p:sldId id="289" r:id="rId7"/>
    <p:sldId id="290" r:id="rId8"/>
    <p:sldId id="294" r:id="rId9"/>
    <p:sldId id="293" r:id="rId10"/>
    <p:sldId id="291" r:id="rId11"/>
    <p:sldId id="292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A00F8-CD49-482C-AE8A-962C0F3CD79C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6655-78E5-48C3-B0A4-A21589977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1 september\Owl\Owl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AD8-869A-41F1-99CB-A57C57ED9C8E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EDEC-36C4-4554-B0B4-F28A55878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510A-B4D0-4126-B835-752FB4FC76B7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C8BC-BE23-49F4-92F7-90A3AD5AD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CEFF-B35B-4DC3-B78A-DCB43BA3B556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85EA-2139-45A7-B6FF-915331BA7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0E20-DB4A-4837-8849-57C9121730B3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E256-3D11-4DF7-8224-6A5E405C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CA07-E488-453A-A504-31EB263F494A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941F-976C-4BCE-B4DF-8CB47A17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FC6D-D927-41EC-AAE4-ED5CE58C1C3F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1D4A-D562-40BC-8086-DAE3AFF1F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CBCB-88C1-44BB-A4E5-3DE3294DA7A5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C4B7-8C3B-49E9-AECC-B9AD6EDE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C29B-0D8E-4FB2-A6A9-406844D90AC7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E931-80FB-44C9-87B6-60EF6F792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5A1D-1943-4672-BF31-E1687D7DACB2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EEAF-EFD4-4F0D-ADB2-3FA36909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E787-3556-4D80-A54E-D91AA7ED148B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D06C-075A-469C-A0C2-482EAAE82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8E7E-9D0D-450E-9E8B-3A77712C77D4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6CFB-7346-4253-B09E-2F63C24EB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Owl\Owl-Print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F2CF9-DA2F-49D7-9839-46740570407E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96B8F-62D3-448D-B7CB-FE5F52727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371600" y="2924944"/>
            <a:ext cx="7772400" cy="28809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 smtClean="0"/>
          </a:p>
        </p:txBody>
      </p:sp>
      <p:pic>
        <p:nvPicPr>
          <p:cNvPr id="3" name="Picture 4" descr="http://vseotkritki.ru/_ph/23/2/28737296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949445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060848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Тема уроку :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Як </a:t>
            </a:r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втілювати ідеї в життя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b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ЯДС 2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клас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  25.03.2022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Інтегрована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тема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Ідеї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Винаходи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Відкриття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b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lvl="0"/>
            <a:r>
              <a:rPr lang="uk-UA" sz="3600" b="1" dirty="0" smtClean="0"/>
              <a:t>Проведення дослідів з повітряною кулькою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Повітряна кулька і прилипливі пластикові стаканчики</a:t>
            </a:r>
          </a:p>
          <a:p>
            <a:r>
              <a:rPr lang="ru-RU" sz="2800" b="1" i="1" dirty="0" smtClean="0"/>
              <a:t>Для </a:t>
            </a:r>
            <a:r>
              <a:rPr lang="ru-RU" sz="2800" b="1" i="1" dirty="0" err="1" smtClean="0"/>
              <a:t>досвіду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знадобляться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повітряна</a:t>
            </a:r>
            <a:r>
              <a:rPr lang="ru-RU" sz="2800" b="1" i="1" dirty="0" smtClean="0"/>
              <a:t> кулька, </a:t>
            </a:r>
            <a:r>
              <a:rPr lang="ru-RU" sz="2800" b="1" i="1" dirty="0" err="1" smtClean="0"/>
              <a:t>пластикові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стакани</a:t>
            </a:r>
            <a:r>
              <a:rPr lang="ru-RU" sz="2800" b="1" i="1" dirty="0" smtClean="0"/>
              <a:t>, насос </a:t>
            </a:r>
            <a:r>
              <a:rPr lang="ru-RU" sz="2800" b="1" i="1" dirty="0" err="1" smtClean="0"/>
              <a:t>або</a:t>
            </a:r>
            <a:r>
              <a:rPr lang="ru-RU" sz="2800" b="1" i="1" dirty="0" smtClean="0"/>
              <a:t>…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 </a:t>
            </a:r>
            <a:r>
              <a:rPr lang="ru-RU" sz="2800" dirty="0" smtClean="0"/>
              <a:t>1. </a:t>
            </a:r>
            <a:r>
              <a:rPr lang="ru-RU" sz="2800" dirty="0" err="1" smtClean="0"/>
              <a:t>Прикріплюємо</a:t>
            </a:r>
            <a:r>
              <a:rPr lang="ru-RU" sz="2800" dirty="0" smtClean="0"/>
              <a:t> кульку до шланга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насоса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починаємо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накачувати</a:t>
            </a:r>
            <a:r>
              <a:rPr lang="ru-RU" sz="2800" dirty="0" smtClean="0"/>
              <a:t> в кульку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2. По </a:t>
            </a:r>
            <a:r>
              <a:rPr lang="ru-RU" sz="2800" dirty="0" err="1" smtClean="0"/>
              <a:t>мірі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накачування</a:t>
            </a:r>
            <a:r>
              <a:rPr lang="ru-RU" sz="2800" dirty="0" smtClean="0"/>
              <a:t> кульки </a:t>
            </a:r>
            <a:r>
              <a:rPr lang="ru-RU" sz="2800" dirty="0" err="1" smtClean="0"/>
              <a:t>щільно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притуляємо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пластикові</a:t>
            </a:r>
            <a:r>
              <a:rPr lang="ru-RU" sz="2800" dirty="0" smtClean="0"/>
              <a:t> стаканчики так,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всередину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стаканчиків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просочувався</a:t>
            </a:r>
            <a:r>
              <a:rPr lang="ru-RU" sz="2800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i="1" dirty="0" err="1" smtClean="0"/>
              <a:t>Підсумок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l="8568" t="5587" r="12605"/>
          <a:stretch>
            <a:fillRect/>
          </a:stretch>
        </p:blipFill>
        <p:spPr bwMode="auto">
          <a:xfrm>
            <a:off x="7715272" y="5286388"/>
            <a:ext cx="1000132" cy="14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ser\Desktop\90196-185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643578"/>
            <a:ext cx="881063" cy="952501"/>
          </a:xfrm>
          <a:prstGeom prst="rect">
            <a:avLst/>
          </a:prstGeom>
          <a:noFill/>
        </p:spPr>
      </p:pic>
      <p:pic>
        <p:nvPicPr>
          <p:cNvPr id="8" name="Picture 3" descr="C:\Users\User\Desktop\90196-185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5016"/>
            <a:ext cx="881063" cy="9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Втілення власної ідеї  в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6186502" cy="2301876"/>
          </a:xfrm>
        </p:spPr>
        <p:txBody>
          <a:bodyPr/>
          <a:lstStyle/>
          <a:p>
            <a:r>
              <a:rPr lang="uk-UA" sz="2800" dirty="0" smtClean="0"/>
              <a:t>Створіть історію. Власну країну, місто, селище.</a:t>
            </a:r>
          </a:p>
          <a:p>
            <a:r>
              <a:rPr lang="uk-UA" sz="2800" dirty="0" smtClean="0"/>
              <a:t>Вигадайте персонажів.</a:t>
            </a:r>
          </a:p>
          <a:p>
            <a:r>
              <a:rPr lang="uk-UA" sz="2800" dirty="0" smtClean="0"/>
              <a:t>Нафантазуйте цікаві пригоди.</a:t>
            </a:r>
          </a:p>
          <a:p>
            <a:r>
              <a:rPr lang="uk-UA" sz="2800" dirty="0" smtClean="0"/>
              <a:t>Інсценізуйте.</a:t>
            </a:r>
          </a:p>
          <a:p>
            <a:r>
              <a:rPr lang="uk-UA" sz="2800" dirty="0" smtClean="0"/>
              <a:t>Презентуйте свою ідею.</a:t>
            </a:r>
            <a:endParaRPr lang="ru-RU" sz="2800" dirty="0"/>
          </a:p>
        </p:txBody>
      </p:sp>
      <p:pic>
        <p:nvPicPr>
          <p:cNvPr id="4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357298"/>
            <a:ext cx="2762268" cy="2071702"/>
          </a:xfrm>
          <a:prstGeom prst="rect">
            <a:avLst/>
          </a:prstGeom>
          <a:noFill/>
        </p:spPr>
      </p:pic>
      <p:pic>
        <p:nvPicPr>
          <p:cNvPr id="5122" name="Picture 2" descr="C:\Users\User\Desktop\11002_p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46921"/>
            <a:ext cx="3881438" cy="2911079"/>
          </a:xfrm>
          <a:prstGeom prst="rect">
            <a:avLst/>
          </a:prstGeom>
          <a:noFill/>
        </p:spPr>
      </p:pic>
      <p:pic>
        <p:nvPicPr>
          <p:cNvPr id="5123" name="Picture 3" descr="C:\Users\User\Desktop\4f85046a3fa7be0e2600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2714629" cy="226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Відкрили  зошити  на  стор.29.</a:t>
            </a:r>
          </a:p>
          <a:p>
            <a:pPr>
              <a:buNone/>
            </a:pPr>
            <a:r>
              <a:rPr lang="uk-UA" dirty="0" smtClean="0"/>
              <a:t>Завдання 1.</a:t>
            </a:r>
          </a:p>
          <a:p>
            <a:pPr>
              <a:buNone/>
            </a:pPr>
            <a:r>
              <a:rPr lang="uk-UA" dirty="0" smtClean="0"/>
              <a:t>Завдання 2.</a:t>
            </a:r>
          </a:p>
          <a:p>
            <a:pPr>
              <a:buNone/>
            </a:pPr>
            <a:r>
              <a:rPr lang="uk-UA" dirty="0" smtClean="0"/>
              <a:t>Завдання 3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42958"/>
          </a:xfrm>
        </p:spPr>
        <p:txBody>
          <a:bodyPr/>
          <a:lstStyle/>
          <a:p>
            <a:r>
              <a:rPr lang="uk-UA" dirty="0" smtClean="0"/>
              <a:t>Обмін інформацією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8580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800" b="1" i="1" dirty="0" smtClean="0">
                <a:solidFill>
                  <a:srgbClr val="FF0000"/>
                </a:solidFill>
              </a:rPr>
              <a:t>Чи доводилося вам втілювати (здійснювати ) свої ідеї, задуми у житті?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800" b="1" i="1" dirty="0" smtClean="0">
                <a:solidFill>
                  <a:srgbClr val="FF0000"/>
                </a:solidFill>
              </a:rPr>
              <a:t>Як це відбувалося?</a:t>
            </a:r>
          </a:p>
          <a:p>
            <a:pPr marL="285750" indent="-285750">
              <a:lnSpc>
                <a:spcPct val="150000"/>
              </a:lnSpc>
            </a:pPr>
            <a:endParaRPr lang="uk-UA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5_catego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00438"/>
            <a:ext cx="4357699" cy="29051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Як </a:t>
            </a:r>
            <a:r>
              <a:rPr lang="uk-UA" sz="3600" b="1" dirty="0" smtClean="0">
                <a:solidFill>
                  <a:schemeClr val="tx2"/>
                </a:solidFill>
                <a:latin typeface="Comic Sans MS" pitchFamily="66" charset="0"/>
              </a:rPr>
              <a:t>втілювати ідеї в життя</a:t>
            </a: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b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85728"/>
            <a:ext cx="406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„</a:t>
            </a:r>
            <a:r>
              <a:rPr lang="ru-RU" sz="4000" b="1" dirty="0" err="1" smtClean="0">
                <a:solidFill>
                  <a:schemeClr val="bg1"/>
                </a:solidFill>
              </a:rPr>
              <a:t>Групова</a:t>
            </a:r>
            <a:r>
              <a:rPr lang="ru-RU" sz="4000" b="1" dirty="0" smtClean="0">
                <a:solidFill>
                  <a:schemeClr val="bg1"/>
                </a:solidFill>
              </a:rPr>
              <a:t> робота”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071546"/>
            <a:ext cx="535665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uk-UA" sz="2800" b="1" i="1" dirty="0" err="1" smtClean="0">
                <a:solidFill>
                  <a:schemeClr val="tx2"/>
                </a:solidFill>
              </a:rPr>
              <a:t>“Ми</a:t>
            </a:r>
            <a:r>
              <a:rPr lang="uk-UA" sz="2800" b="1" i="1" dirty="0" smtClean="0">
                <a:solidFill>
                  <a:schemeClr val="tx2"/>
                </a:solidFill>
              </a:rPr>
              <a:t> йдемо шукати  винаходи…”</a:t>
            </a:r>
          </a:p>
          <a:p>
            <a:pPr marL="285750" indent="-285750">
              <a:lnSpc>
                <a:spcPct val="150000"/>
              </a:lnSpc>
            </a:pPr>
            <a:endParaRPr lang="uk-UA" sz="2800" b="1" i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800" b="1" i="1" dirty="0" smtClean="0">
                <a:solidFill>
                  <a:srgbClr val="FF0000"/>
                </a:solidFill>
              </a:rPr>
              <a:t>Ми йдемо шукати  винахід.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800" b="1" i="1" dirty="0" smtClean="0">
                <a:solidFill>
                  <a:srgbClr val="FF0000"/>
                </a:solidFill>
              </a:rPr>
              <a:t>Зупинились…  Подивились…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800" b="1" i="1" dirty="0" smtClean="0">
                <a:solidFill>
                  <a:srgbClr val="FF0000"/>
                </a:solidFill>
              </a:rPr>
              <a:t>Я знайшла і я знайшов…..</a:t>
            </a:r>
            <a:endParaRPr lang="uk-UA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Щоденні новини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Дата …</a:t>
            </a:r>
            <a:r>
              <a:rPr lang="ru-RU" dirty="0" smtClean="0"/>
              <a:t> (число, </a:t>
            </a:r>
            <a:r>
              <a:rPr lang="uk-UA" dirty="0" smtClean="0"/>
              <a:t>місяць)…</a:t>
            </a:r>
            <a:endParaRPr lang="ru-RU" dirty="0" smtClean="0"/>
          </a:p>
          <a:p>
            <a:pPr lvl="0"/>
            <a:r>
              <a:rPr lang="uk-UA" dirty="0" smtClean="0"/>
              <a:t>Сьогодні…(день тижня).</a:t>
            </a:r>
          </a:p>
          <a:p>
            <a:pPr lvl="0"/>
            <a:r>
              <a:rPr lang="uk-UA" dirty="0" smtClean="0"/>
              <a:t>Пора року…</a:t>
            </a:r>
          </a:p>
          <a:p>
            <a:pPr lvl="0"/>
            <a:r>
              <a:rPr lang="uk-UA" dirty="0" smtClean="0"/>
              <a:t>Яка сьогодні погода?</a:t>
            </a:r>
            <a:endParaRPr lang="ru-RU" dirty="0" smtClean="0"/>
          </a:p>
          <a:p>
            <a:pPr lvl="0"/>
            <a:r>
              <a:rPr lang="uk-UA" dirty="0" smtClean="0"/>
              <a:t>Опади…</a:t>
            </a:r>
            <a:endParaRPr lang="ru-RU" dirty="0" smtClean="0"/>
          </a:p>
          <a:p>
            <a:r>
              <a:rPr lang="uk-UA" sz="2800" b="1" dirty="0" smtClean="0"/>
              <a:t>Проблемне запитання.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Як </a:t>
            </a:r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>втілювати ідеї в життя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967287"/>
          </a:xfrm>
        </p:spPr>
        <p:txBody>
          <a:bodyPr/>
          <a:lstStyle/>
          <a:p>
            <a:r>
              <a:rPr lang="uk-UA" sz="2800" dirty="0" smtClean="0"/>
              <a:t>До якої книги ця ілюстрація? Хто її автор?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472" y="1643050"/>
            <a:ext cx="344866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Мовна вправа</a:t>
            </a:r>
            <a:endParaRPr lang="ru-RU" dirty="0"/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 l="23184" t="10233" r="20711" b="9722"/>
          <a:stretch>
            <a:fillRect/>
          </a:stretch>
        </p:blipFill>
        <p:spPr bwMode="auto">
          <a:xfrm>
            <a:off x="1285852" y="1142984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 l="8568" t="5587" r="12605"/>
          <a:stretch>
            <a:fillRect/>
          </a:stretch>
        </p:blipFill>
        <p:spPr bwMode="auto">
          <a:xfrm>
            <a:off x="5786446" y="1643050"/>
            <a:ext cx="1819920" cy="18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4919008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 err="1" smtClean="0">
                <a:solidFill>
                  <a:schemeClr val="tx2"/>
                </a:solidFill>
              </a:rPr>
              <a:t>Назовіть</a:t>
            </a:r>
            <a:r>
              <a:rPr lang="uk-UA" sz="2000" b="1" i="1" dirty="0" smtClean="0">
                <a:solidFill>
                  <a:schemeClr val="tx2"/>
                </a:solidFill>
              </a:rPr>
              <a:t> об</a:t>
            </a:r>
            <a:r>
              <a:rPr lang="en-US" sz="2000" b="1" i="1" dirty="0" smtClean="0">
                <a:solidFill>
                  <a:schemeClr val="tx2"/>
                </a:solidFill>
              </a:rPr>
              <a:t>’</a:t>
            </a:r>
            <a:r>
              <a:rPr lang="uk-UA" sz="2000" b="1" i="1" dirty="0" err="1" smtClean="0">
                <a:solidFill>
                  <a:schemeClr val="tx2"/>
                </a:solidFill>
              </a:rPr>
              <a:t>єкти</a:t>
            </a:r>
            <a:r>
              <a:rPr lang="uk-UA" sz="2000" b="1" i="1" dirty="0" smtClean="0">
                <a:solidFill>
                  <a:schemeClr val="tx2"/>
                </a:solidFill>
              </a:rPr>
              <a:t> одним словом.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 smtClean="0">
                <a:solidFill>
                  <a:schemeClr val="tx2"/>
                </a:solidFill>
              </a:rPr>
              <a:t>На які питання вони відповідають?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 smtClean="0">
                <a:solidFill>
                  <a:schemeClr val="tx2"/>
                </a:solidFill>
              </a:rPr>
              <a:t>Чи істинне твердження</a:t>
            </a:r>
            <a:r>
              <a:rPr lang="uk-UA" sz="2000" b="1" i="1" dirty="0" smtClean="0">
                <a:solidFill>
                  <a:srgbClr val="FF0000"/>
                </a:solidFill>
              </a:rPr>
              <a:t>. Це іменники. </a:t>
            </a:r>
            <a:r>
              <a:rPr lang="uk-UA" sz="2000" b="1" i="1" dirty="0" smtClean="0">
                <a:solidFill>
                  <a:schemeClr val="tx2"/>
                </a:solidFill>
              </a:rPr>
              <a:t>Чому?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 smtClean="0">
                <a:solidFill>
                  <a:schemeClr val="tx2"/>
                </a:solidFill>
              </a:rPr>
              <a:t>Доберіть ознаки.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 smtClean="0"/>
              <a:t>Цікаві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факти</a:t>
            </a:r>
            <a:r>
              <a:rPr lang="ru-RU" sz="4000" b="1" i="1" dirty="0" smtClean="0"/>
              <a:t> про </a:t>
            </a:r>
            <a:r>
              <a:rPr lang="ru-RU" sz="4000" b="1" i="1" dirty="0" err="1" smtClean="0"/>
              <a:t>повітряні</a:t>
            </a:r>
            <a:r>
              <a:rPr lang="ru-RU" sz="4000" b="1" i="1" dirty="0" smtClean="0"/>
              <a:t> кульки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Перша кулька </a:t>
            </a:r>
            <a:r>
              <a:rPr lang="ru-RU" dirty="0" err="1" smtClean="0"/>
              <a:t>була</a:t>
            </a:r>
            <a:r>
              <a:rPr lang="ru-RU" dirty="0" smtClean="0"/>
              <a:t> створена в 1931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Винахідником</a:t>
            </a:r>
            <a:r>
              <a:rPr lang="ru-RU" dirty="0" smtClean="0"/>
              <a:t> </a:t>
            </a:r>
            <a:r>
              <a:rPr lang="ru-RU" dirty="0" err="1" smtClean="0"/>
              <a:t>повітряної</a:t>
            </a:r>
            <a:r>
              <a:rPr lang="ru-RU" dirty="0" smtClean="0"/>
              <a:t> кульки </a:t>
            </a:r>
            <a:r>
              <a:rPr lang="ru-RU" dirty="0" err="1" smtClean="0"/>
              <a:t>є</a:t>
            </a:r>
            <a:r>
              <a:rPr lang="ru-RU" dirty="0" smtClean="0"/>
              <a:t> – Майкл Фарадей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Данії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латексу.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Повітряні</a:t>
            </a:r>
            <a:r>
              <a:rPr lang="ru-RU" dirty="0" smtClean="0"/>
              <a:t> кульки </a:t>
            </a:r>
            <a:r>
              <a:rPr lang="ru-RU" dirty="0" err="1" smtClean="0"/>
              <a:t>наповнюють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гелієм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l="8568" t="5587" r="12605"/>
          <a:stretch>
            <a:fillRect/>
          </a:stretch>
        </p:blipFill>
        <p:spPr bwMode="auto">
          <a:xfrm>
            <a:off x="3857620" y="4714884"/>
            <a:ext cx="1176978" cy="12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6643702" y="2500306"/>
            <a:ext cx="2500298" cy="1000132"/>
          </a:xfrm>
          <a:prstGeom prst="cloudCallout">
            <a:avLst>
              <a:gd name="adj1" fmla="val -97921"/>
              <a:gd name="adj2" fmla="val 193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2786058"/>
            <a:ext cx="158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тоненька </a:t>
            </a:r>
            <a:r>
              <a:rPr lang="ru-RU" dirty="0" err="1" smtClean="0"/>
              <a:t>гума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286808" cy="1828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Мішковинки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поїхати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родиною до </a:t>
            </a:r>
            <a:r>
              <a:rPr lang="ru-RU" dirty="0" err="1" smtClean="0"/>
              <a:t>Данії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собою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улюбленця</a:t>
            </a:r>
            <a:r>
              <a:rPr lang="ru-RU" dirty="0" smtClean="0"/>
              <a:t>. </a:t>
            </a:r>
            <a:r>
              <a:rPr lang="ru-RU" dirty="0" err="1" smtClean="0"/>
              <a:t>Виклади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танграма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тваринку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2035832" cy="20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3143248"/>
            <a:ext cx="2176619" cy="22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143248"/>
            <a:ext cx="27808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5786454"/>
            <a:ext cx="399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 Дайте йому кличку. Опишіть його. </a:t>
            </a:r>
          </a:p>
          <a:p>
            <a:r>
              <a:rPr lang="uk-UA" dirty="0" smtClean="0"/>
              <a:t>- Як пишуться клички тварин?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Ідея-дослідження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Повітряна кулька і прилипливі </a:t>
            </a:r>
            <a:r>
              <a:rPr lang="uk-UA" b="1" smtClean="0">
                <a:solidFill>
                  <a:schemeClr val="tx2"/>
                </a:solidFill>
              </a:rPr>
              <a:t>пластикові стаканчики.</a:t>
            </a:r>
            <a:endParaRPr lang="uk-UA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l="8568" t="5587" r="12605"/>
          <a:stretch>
            <a:fillRect/>
          </a:stretch>
        </p:blipFill>
        <p:spPr bwMode="auto">
          <a:xfrm>
            <a:off x="1571604" y="2500306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90196-185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00010"/>
            <a:ext cx="1357322" cy="1467376"/>
          </a:xfrm>
          <a:prstGeom prst="rect">
            <a:avLst/>
          </a:prstGeom>
          <a:noFill/>
        </p:spPr>
      </p:pic>
      <p:pic>
        <p:nvPicPr>
          <p:cNvPr id="6" name="Picture 3" descr="C:\Users\User\Desktop\90196-185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14818"/>
            <a:ext cx="1357322" cy="146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550</TotalTime>
  <Words>332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Owl</vt:lpstr>
      <vt:lpstr>        </vt:lpstr>
      <vt:lpstr>Обмін інформацією</vt:lpstr>
      <vt:lpstr>Слайд 3</vt:lpstr>
      <vt:lpstr>Щоденні новини</vt:lpstr>
      <vt:lpstr>Слайд 5</vt:lpstr>
      <vt:lpstr>Мовна вправа</vt:lpstr>
      <vt:lpstr>Цікаві факти про повітряні кульки</vt:lpstr>
      <vt:lpstr>Слайд 8</vt:lpstr>
      <vt:lpstr>Ідея-дослідження </vt:lpstr>
      <vt:lpstr>Проведення дослідів з повітряною кулькою </vt:lpstr>
      <vt:lpstr>Втілення власної ідеї  в життя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Виноград</cp:lastModifiedBy>
  <cp:revision>81</cp:revision>
  <dcterms:created xsi:type="dcterms:W3CDTF">2020-03-02T02:11:52Z</dcterms:created>
  <dcterms:modified xsi:type="dcterms:W3CDTF">2022-03-24T20:05:30Z</dcterms:modified>
</cp:coreProperties>
</file>