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2" autoAdjust="0"/>
  </p:normalViewPr>
  <p:slideViewPr>
    <p:cSldViewPr>
      <p:cViewPr varScale="1">
        <p:scale>
          <a:sx n="38" d="100"/>
          <a:sy n="38" d="100"/>
        </p:scale>
        <p:origin x="8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BBA1D6-6785-4ABC-998A-95780FDEDAAD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4E62D7-CC8B-4EAC-90E9-3C45E67A60E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9FA6-EC1A-402B-8DA1-C2C6DF64406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CF9B-6041-4DA2-9DB2-C734BE1DDC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1B26-2E6E-4C61-A948-C8409CF578E0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7705-CB2D-4D97-970F-4DA33BD63A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3709-7219-4661-BCFE-D58FAA30619A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8660-30E7-4189-AB88-A9EE2AAFAF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FFF36-B364-43F2-AE9C-C1505DF99C17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948F34-B0C5-4275-92F4-913F6CB657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4647E-937F-45C3-AC29-35567BE51114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227EF2-50DF-4FDB-9C6F-2FA0253F76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AC487-C305-441D-B364-95B1DAC7A137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6E8D0-A6A1-45D2-BCDF-7C7D196F35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5659E-2EF0-4EF6-96C9-FA5578FBD36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C19E2-2793-4991-8D87-F0479AE0C2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ADFD-39FE-4C0E-B37C-F02FE16B2837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5253-2A9C-407E-ABBD-1B8E14D5012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C5DA1-F761-418C-9E88-9F5CF79EB84E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DEE1EB-B1F4-4681-9161-E27AE363A8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361A90-54C5-4BBD-BF15-30975680E615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92846F-6176-43B9-9871-7CFC3BF5D9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A28109A-A2FB-4435-B5B9-E3DEAD86C85F}" type="datetimeFigureOut">
              <a:rPr lang="ru-RU"/>
              <a:pPr>
                <a:defRPr/>
              </a:pPr>
              <a:t>05.04.2020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70150F-E22F-47E6-A902-2027135DC2C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72" r:id="rId6"/>
    <p:sldLayoutId id="2147483766" r:id="rId7"/>
    <p:sldLayoutId id="2147483773" r:id="rId8"/>
    <p:sldLayoutId id="2147483774" r:id="rId9"/>
    <p:sldLayoutId id="2147483765" r:id="rId10"/>
    <p:sldLayoutId id="21474837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7" TargetMode="External"/><Relationship Id="rId2" Type="http://schemas.openxmlformats.org/officeDocument/2006/relationships/hyperlink" Target="http://uk.wikipedia.org/wiki/%D0%94%D0%B6%D0%BE%D0%BD_%D0%90%D1%80%D1%87%D0%B8%D0%B1%D0%B0%D0%BB%D1%8C%D0%B4_%D0%92%D1%96%D0%BB%D0%B5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29_%D0%B3%D1%80%D1%83%D0%B4%D0%BD%D1%8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0%BC%D0%B5%D0%BD%D1%82_%D1%96%D0%BC%D0%BF%D1%83%D0%BB%D1%8C%D1%81%D1%83" TargetMode="External"/><Relationship Id="rId2" Type="http://schemas.openxmlformats.org/officeDocument/2006/relationships/hyperlink" Target="http://uk.wikipedia.org/wiki/%D0%95%D0%BB%D0%B5%D0%BA%D1%82%D1%80%D0%B8%D1%87%D0%BD%D0%B8%D0%B9_%D0%B7%D0%B0%D1%80%D1%8F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3%D0%BE%D1%80%D0%B8%D0%B7%D0%BE%D0%BD%D1%82_%D0%BF%D0%BE%D0%B4%D1%96%D0%B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39604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Тема уроку :еволюція зір, білі </a:t>
            </a:r>
            <a:r>
              <a:rPr lang="uk-UA" dirty="0" err="1" smtClean="0"/>
              <a:t>карлики,фізично</a:t>
            </a:r>
            <a:r>
              <a:rPr lang="uk-UA" dirty="0" smtClean="0"/>
              <a:t>-змінні </a:t>
            </a:r>
            <a:r>
              <a:rPr lang="uk-UA" dirty="0" err="1" smtClean="0"/>
              <a:t>зорі,нейтронні</a:t>
            </a:r>
            <a:r>
              <a:rPr lang="uk-UA" dirty="0" smtClean="0"/>
              <a:t> </a:t>
            </a:r>
            <a:r>
              <a:rPr lang="uk-UA" dirty="0" err="1" smtClean="0"/>
              <a:t>зорі,чорні</a:t>
            </a:r>
            <a:r>
              <a:rPr lang="uk-UA" dirty="0" smtClean="0"/>
              <a:t> діри </a:t>
            </a:r>
            <a:r>
              <a:rPr lang="uk-UA" dirty="0"/>
              <a:t>.</a:t>
            </a:r>
            <a:endParaRPr lang="ru-RU" sz="60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Британським</a:t>
            </a:r>
            <a:r>
              <a:rPr lang="ru-RU" dirty="0" smtClean="0"/>
              <a:t> </a:t>
            </a:r>
            <a:r>
              <a:rPr lang="ru-RU" dirty="0" err="1" smtClean="0"/>
              <a:t>фізикам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в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звичайної</a:t>
            </a:r>
            <a:r>
              <a:rPr lang="ru-RU" dirty="0" smtClean="0"/>
              <a:t> води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За словами </a:t>
            </a:r>
            <a:r>
              <a:rPr lang="ru-RU" dirty="0" err="1" smtClean="0"/>
              <a:t>дослідників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моделями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скористалися</a:t>
            </a:r>
            <a:r>
              <a:rPr lang="ru-RU" dirty="0" smtClean="0"/>
              <a:t> </a:t>
            </a:r>
            <a:r>
              <a:rPr lang="ru-RU" dirty="0" err="1" smtClean="0"/>
              <a:t>явищем</a:t>
            </a:r>
            <a:r>
              <a:rPr lang="ru-RU" dirty="0" smtClean="0"/>
              <a:t>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діамагнітної</a:t>
            </a:r>
            <a:r>
              <a:rPr lang="ru-RU" dirty="0" smtClean="0"/>
              <a:t> </a:t>
            </a:r>
            <a:r>
              <a:rPr lang="ru-RU" dirty="0" err="1" smtClean="0"/>
              <a:t>левітації</a:t>
            </a:r>
            <a:r>
              <a:rPr lang="ru-RU" dirty="0" smtClean="0"/>
              <a:t>.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води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помістили</a:t>
            </a:r>
            <a:r>
              <a:rPr lang="ru-RU" dirty="0" smtClean="0"/>
              <a:t> в </a:t>
            </a:r>
            <a:r>
              <a:rPr lang="ru-RU" dirty="0" err="1" smtClean="0"/>
              <a:t>потужне</a:t>
            </a:r>
            <a:r>
              <a:rPr lang="ru-RU" dirty="0" smtClean="0"/>
              <a:t> </a:t>
            </a:r>
            <a:r>
              <a:rPr lang="ru-RU" dirty="0" err="1" smtClean="0"/>
              <a:t>вертикальне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 </a:t>
            </a:r>
            <a:r>
              <a:rPr lang="ru-RU" dirty="0" err="1" smtClean="0"/>
              <a:t>Оскільки</a:t>
            </a:r>
            <a:r>
              <a:rPr lang="ru-RU" dirty="0" smtClean="0"/>
              <a:t> вода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діамагнетичними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намагнічується</a:t>
            </a:r>
            <a:r>
              <a:rPr lang="ru-RU" dirty="0" smtClean="0"/>
              <a:t> в </a:t>
            </a:r>
            <a:r>
              <a:rPr lang="ru-RU" dirty="0" err="1" smtClean="0"/>
              <a:t>протилежному</a:t>
            </a:r>
            <a:r>
              <a:rPr lang="ru-RU" dirty="0" smtClean="0"/>
              <a:t> полю </a:t>
            </a:r>
            <a:r>
              <a:rPr lang="ru-RU" dirty="0" err="1" smtClean="0"/>
              <a:t>напрямку</a:t>
            </a:r>
            <a:r>
              <a:rPr lang="ru-RU" dirty="0" smtClean="0"/>
              <a:t>), то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домоглися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виникаюча</a:t>
            </a:r>
            <a:r>
              <a:rPr lang="ru-RU" dirty="0" smtClean="0"/>
              <a:t> сила </a:t>
            </a:r>
            <a:r>
              <a:rPr lang="ru-RU" dirty="0" err="1" smtClean="0"/>
              <a:t>відштовхування</a:t>
            </a:r>
            <a:r>
              <a:rPr lang="ru-RU" dirty="0" smtClean="0"/>
              <a:t> </a:t>
            </a:r>
            <a:r>
              <a:rPr lang="ru-RU" dirty="0" err="1" smtClean="0"/>
              <a:t>компенсувала</a:t>
            </a:r>
            <a:r>
              <a:rPr lang="ru-RU" dirty="0" smtClean="0"/>
              <a:t> силу </a:t>
            </a:r>
            <a:r>
              <a:rPr lang="ru-RU" dirty="0" err="1" smtClean="0"/>
              <a:t>тяжіння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краплини</a:t>
            </a:r>
            <a:r>
              <a:rPr lang="ru-RU" dirty="0" smtClean="0"/>
              <a:t> зависали в </a:t>
            </a:r>
            <a:r>
              <a:rPr lang="ru-RU" dirty="0" err="1" smtClean="0"/>
              <a:t>повітрі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Досліди фізиків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Рівномірного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, </a:t>
            </a:r>
            <a:r>
              <a:rPr lang="ru-RU" dirty="0" err="1" smtClean="0"/>
              <a:t>помістивши</a:t>
            </a:r>
            <a:r>
              <a:rPr lang="ru-RU" dirty="0" smtClean="0"/>
              <a:t> </a:t>
            </a:r>
            <a:r>
              <a:rPr lang="ru-RU" dirty="0" err="1" smtClean="0"/>
              <a:t>усередину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два </a:t>
            </a:r>
            <a:r>
              <a:rPr lang="ru-RU" dirty="0" err="1" smtClean="0"/>
              <a:t>мініатюрних</a:t>
            </a:r>
            <a:r>
              <a:rPr lang="ru-RU" dirty="0" smtClean="0"/>
              <a:t> </a:t>
            </a:r>
            <a:r>
              <a:rPr lang="ru-RU" dirty="0" err="1" smtClean="0"/>
              <a:t>електроди</a:t>
            </a:r>
            <a:r>
              <a:rPr lang="ru-RU" dirty="0" smtClean="0"/>
              <a:t>, по </a:t>
            </a:r>
            <a:r>
              <a:rPr lang="ru-RU" dirty="0" err="1" smtClean="0"/>
              <a:t>яким</a:t>
            </a:r>
            <a:r>
              <a:rPr lang="ru-RU" dirty="0" smtClean="0"/>
              <a:t> пустили струм.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конструкція</a:t>
            </a:r>
            <a:r>
              <a:rPr lang="ru-RU" dirty="0" smtClean="0"/>
              <a:t>, </a:t>
            </a:r>
            <a:r>
              <a:rPr lang="ru-RU" dirty="0" err="1" smtClean="0"/>
              <a:t>аналогічна</a:t>
            </a:r>
            <a:r>
              <a:rPr lang="ru-RU" dirty="0" smtClean="0"/>
              <a:t> </a:t>
            </a:r>
            <a:r>
              <a:rPr lang="ru-RU" dirty="0" err="1" smtClean="0"/>
              <a:t>будові</a:t>
            </a:r>
            <a:r>
              <a:rPr lang="ru-RU" dirty="0" smtClean="0"/>
              <a:t> </a:t>
            </a:r>
            <a:r>
              <a:rPr lang="ru-RU" dirty="0" err="1" smtClean="0"/>
              <a:t>електродвигуна</a:t>
            </a:r>
            <a:r>
              <a:rPr lang="ru-RU" dirty="0" smtClean="0"/>
              <a:t>, де роль ротора </a:t>
            </a:r>
            <a:r>
              <a:rPr lang="ru-RU" dirty="0" err="1" smtClean="0"/>
              <a:t>грала</a:t>
            </a:r>
            <a:r>
              <a:rPr lang="ru-RU" dirty="0" smtClean="0"/>
              <a:t> </a:t>
            </a:r>
            <a:r>
              <a:rPr lang="ru-RU" dirty="0" err="1" smtClean="0"/>
              <a:t>підвішена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води.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погляді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крапля</a:t>
            </a:r>
            <a:r>
              <a:rPr lang="ru-RU" dirty="0" smtClean="0"/>
              <a:t> </a:t>
            </a:r>
            <a:r>
              <a:rPr lang="ru-RU" dirty="0" err="1" smtClean="0"/>
              <a:t>діаметром</a:t>
            </a:r>
            <a:r>
              <a:rPr lang="ru-RU" dirty="0" smtClean="0"/>
              <a:t> один сантиметр,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три обороти на секунду,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трикутну</a:t>
            </a:r>
            <a:r>
              <a:rPr lang="ru-RU" dirty="0" smtClean="0"/>
              <a:t> форму. </a:t>
            </a:r>
            <a:r>
              <a:rPr lang="ru-RU" dirty="0" err="1" smtClean="0"/>
              <a:t>Подібний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у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спостерігався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сподіваються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обертові</a:t>
            </a:r>
            <a:r>
              <a:rPr lang="ru-RU" dirty="0" smtClean="0"/>
              <a:t> </a:t>
            </a:r>
            <a:r>
              <a:rPr lang="ru-RU" dirty="0" err="1" smtClean="0"/>
              <a:t>краплі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гарною </a:t>
            </a:r>
            <a:r>
              <a:rPr lang="ru-RU" dirty="0" err="1" smtClean="0"/>
              <a:t>моделлю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,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об‘єкти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. </a:t>
            </a:r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представляти</a:t>
            </a:r>
            <a:r>
              <a:rPr lang="ru-RU" dirty="0" smtClean="0"/>
              <a:t> як </a:t>
            </a:r>
            <a:r>
              <a:rPr lang="ru-RU" dirty="0" err="1" smtClean="0"/>
              <a:t>гігантську</a:t>
            </a:r>
            <a:r>
              <a:rPr lang="ru-RU" dirty="0" smtClean="0"/>
              <a:t> </a:t>
            </a:r>
            <a:r>
              <a:rPr lang="ru-RU" dirty="0" err="1" smtClean="0"/>
              <a:t>краплину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, форма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,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Вигляд незвичайної краплини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071688"/>
            <a:ext cx="5500687" cy="3500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параграф 25, 26</a:t>
            </a:r>
          </a:p>
          <a:p>
            <a:r>
              <a:rPr lang="uk-UA" dirty="0" smtClean="0"/>
              <a:t>Запишіть, які зорі найгарячіші, а які найхолодніші</a:t>
            </a:r>
          </a:p>
          <a:p>
            <a:r>
              <a:rPr lang="uk-UA" dirty="0" smtClean="0"/>
              <a:t>Зверніть увагу на основні стадії </a:t>
            </a:r>
            <a:r>
              <a:rPr lang="uk-UA" dirty="0" err="1" smtClean="0"/>
              <a:t>еволюцї</a:t>
            </a:r>
            <a:r>
              <a:rPr lang="uk-UA" dirty="0" smtClean="0"/>
              <a:t> зір</a:t>
            </a:r>
          </a:p>
          <a:p>
            <a:r>
              <a:rPr lang="uk-UA" dirty="0" smtClean="0"/>
              <a:t>Коротко охарактеризуйте різні типи зір</a:t>
            </a:r>
          </a:p>
          <a:p>
            <a:r>
              <a:rPr lang="uk-UA" dirty="0" smtClean="0"/>
              <a:t>Знайдіть ,що таке пульсар і запишіть</a:t>
            </a:r>
          </a:p>
          <a:p>
            <a:r>
              <a:rPr lang="uk-UA" dirty="0" smtClean="0"/>
              <a:t>Перегляньте презентацію про чорні діри, запишіть, що вам цікаво</a:t>
            </a:r>
          </a:p>
          <a:p>
            <a:r>
              <a:rPr lang="uk-UA" dirty="0" smtClean="0"/>
              <a:t>На наступний урок підготуйте проект на тему «</a:t>
            </a:r>
            <a:r>
              <a:rPr lang="uk-UA" dirty="0" err="1" smtClean="0"/>
              <a:t>Зорі.Еволюція</a:t>
            </a:r>
            <a:r>
              <a:rPr lang="uk-UA" smtClean="0"/>
              <a:t> зір»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109537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22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dirty="0" smtClean="0"/>
              <a:t>Чорні діри – це щільні астрофізичні об’єкти, які створюють настільки велику силу тяжіння, що ніякі як завгодно швидкі частинки не можуть відірватися з їхньої поверхні. Пошуки їх у Всесвіті – одна з найбільш актуальних задач астрофізики. Припускають, що чорні діри можуть бути невидимими компонентами деяких подвійних систем. Виявити їх при цьому можна по рентгенівському випромінюванню, яке виникає в наслідок перетікання газу на чорну діру з сусідньої (звичайної) зорі.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dirty="0" smtClean="0"/>
              <a:t> 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Що таке чорні діри?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Термін був вигаданий </a:t>
            </a:r>
            <a:r>
              <a:rPr lang="ru-RU" smtClean="0">
                <a:hlinkClick r:id="rId2" tooltip="Джон Арчибальд Вілер"/>
              </a:rPr>
              <a:t>Джоном Арчибальдом Вілером</a:t>
            </a:r>
            <a:r>
              <a:rPr lang="ru-RU" smtClean="0"/>
              <a:t> в кінці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 і вперше згаданий в публічній лекції "Наш Всесвіт: відоме і невідоме (</a:t>
            </a:r>
            <a:r>
              <a:rPr lang="en-US" smtClean="0"/>
              <a:t>Our Universe: the Known and Unknown)" </a:t>
            </a:r>
            <a:r>
              <a:rPr lang="en-US" smtClean="0">
                <a:hlinkClick r:id="rId4" tooltip="29 грудня"/>
              </a:rPr>
              <a:t>29 </a:t>
            </a:r>
            <a:r>
              <a:rPr lang="ru-RU" smtClean="0">
                <a:hlinkClick r:id="rId4" tooltip="29 грудня"/>
              </a:rPr>
              <a:t>грудня</a:t>
            </a:r>
            <a:r>
              <a:rPr lang="ru-RU" smtClean="0"/>
              <a:t> </a:t>
            </a:r>
            <a:r>
              <a:rPr lang="ru-RU" smtClean="0">
                <a:hlinkClick r:id="rId3" tooltip="1967"/>
              </a:rPr>
              <a:t>1967</a:t>
            </a:r>
            <a:r>
              <a:rPr lang="ru-RU" smtClean="0"/>
              <a:t> року.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Хто ввів це поняття?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 2000-х роках встановлено, що практично в центрі кожної галактики розташована чорна дірка, а також  особливу роль, яку відіграють чорні дірки в утворенні галактик.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Роль чорних дірок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 smtClean="0"/>
              <a:t>Чорна діра може мати лише три фізичні параметри:</a:t>
            </a:r>
            <a:r>
              <a:rPr lang="ru-RU" sz="2500" smtClean="0">
                <a:latin typeface="Arial" charset="0"/>
              </a:rPr>
              <a:t> </a:t>
            </a:r>
            <a:r>
              <a:rPr lang="ru-RU" sz="2500" smtClean="0">
                <a:hlinkClick r:id="rId2" tooltip="Електричний заряд"/>
              </a:rPr>
              <a:t>електричний заряд</a:t>
            </a:r>
            <a:r>
              <a:rPr lang="ru-RU" sz="2500" smtClean="0"/>
              <a:t> і </a:t>
            </a:r>
            <a:r>
              <a:rPr lang="ru-RU" sz="2500" smtClean="0">
                <a:hlinkClick r:id="rId3" tooltip="Момент імпульсу"/>
              </a:rPr>
              <a:t>момент імпульсу</a:t>
            </a:r>
            <a:r>
              <a:rPr lang="ru-RU" sz="2500" smtClean="0"/>
              <a:t>. В залежності від їх значень можна побудувати поверхню, з-під якої не може виходити випромінювання. Така поверхня називається </a:t>
            </a:r>
            <a:r>
              <a:rPr lang="ru-RU" sz="2500" smtClean="0">
                <a:hlinkClick r:id="rId4" tooltip="Горизонт подій"/>
              </a:rPr>
              <a:t>горизонтом подій</a:t>
            </a:r>
            <a:r>
              <a:rPr lang="ru-RU" sz="2500" smtClean="0"/>
              <a:t>. Реальні чорні діри не мають заряду і обертаються навколо своєї осі. Тому їх горизонт подій є сплюснутим еліпсоїдом обертання. В надрах чорної діри кривина сили гравітації досягають нескінченності в області, яка називається сингулярністю. Сингулярність чорної діри, яка обертається, має форму кільця.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Будова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Чорні дірки в уяві художників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81138"/>
            <a:ext cx="6858000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9075"/>
            <a:ext cx="8358188" cy="57880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падінні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в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газовий</a:t>
            </a:r>
            <a:r>
              <a:rPr lang="ru-RU" dirty="0" smtClean="0"/>
              <a:t> </a:t>
            </a:r>
            <a:r>
              <a:rPr lang="ru-RU" dirty="0" err="1" smtClean="0"/>
              <a:t>акреційний</a:t>
            </a:r>
            <a:r>
              <a:rPr lang="ru-RU" dirty="0" smtClean="0"/>
              <a:t> диск,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породжувати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Найкраща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-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компактних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викиди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струменів</a:t>
            </a:r>
            <a:r>
              <a:rPr lang="ru-RU" dirty="0" smtClean="0"/>
              <a:t> (</a:t>
            </a:r>
            <a:r>
              <a:rPr lang="ru-RU" dirty="0" err="1" smtClean="0"/>
              <a:t>джетів</a:t>
            </a:r>
            <a:r>
              <a:rPr lang="ru-RU" dirty="0" smtClean="0"/>
              <a:t>).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сильно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за </a:t>
            </a:r>
            <a:r>
              <a:rPr lang="ru-RU" dirty="0" err="1" smtClean="0"/>
              <a:t>масою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1.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зоряних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в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подвійних</a:t>
            </a:r>
            <a:r>
              <a:rPr lang="ru-RU" dirty="0" smtClean="0"/>
              <a:t> системах.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наш час </a:t>
            </a:r>
            <a:r>
              <a:rPr lang="ru-RU" dirty="0" err="1" smtClean="0"/>
              <a:t>ведуться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джетів</a:t>
            </a:r>
            <a:r>
              <a:rPr lang="ru-RU" dirty="0" smtClean="0"/>
              <a:t> у системах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чорними</a:t>
            </a:r>
            <a:r>
              <a:rPr lang="ru-RU" dirty="0" smtClean="0"/>
              <a:t> </a:t>
            </a:r>
            <a:r>
              <a:rPr lang="ru-RU" dirty="0" err="1" smtClean="0"/>
              <a:t>дірами</a:t>
            </a:r>
            <a:r>
              <a:rPr lang="ru-RU" dirty="0" smtClean="0"/>
              <a:t> 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галактиках. </a:t>
            </a:r>
            <a:r>
              <a:rPr lang="ru-RU" dirty="0" err="1" smtClean="0"/>
              <a:t>Подвійна</a:t>
            </a:r>
            <a:r>
              <a:rPr lang="ru-RU" dirty="0" smtClean="0"/>
              <a:t> </a:t>
            </a:r>
            <a:r>
              <a:rPr lang="ru-RU" dirty="0" err="1" smtClean="0"/>
              <a:t>зоряна</a:t>
            </a:r>
            <a:r>
              <a:rPr lang="ru-RU" dirty="0" smtClean="0"/>
              <a:t>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джетом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мікроквазар</a:t>
            </a:r>
            <a:r>
              <a:rPr lang="ru-RU" dirty="0" smtClean="0"/>
              <a:t>. </a:t>
            </a:r>
            <a:r>
              <a:rPr lang="ru-RU" dirty="0" err="1" smtClean="0"/>
              <a:t>Мікроквазарами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ультраяскраві</a:t>
            </a:r>
            <a:r>
              <a:rPr lang="ru-RU" dirty="0" smtClean="0"/>
              <a:t> </a:t>
            </a:r>
            <a:r>
              <a:rPr lang="ru-RU" dirty="0" err="1" smtClean="0"/>
              <a:t>рентгенівські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галактиках.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2. </a:t>
            </a:r>
            <a:r>
              <a:rPr lang="ru-RU" dirty="0" err="1" smtClean="0"/>
              <a:t>Гігантські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в ядрах галактик.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мільйона</a:t>
            </a:r>
            <a:r>
              <a:rPr lang="ru-RU" dirty="0" smtClean="0"/>
              <a:t> до 10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В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неактивних</a:t>
            </a:r>
            <a:r>
              <a:rPr lang="ru-RU" dirty="0" smtClean="0"/>
              <a:t> галактиках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по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 у </a:t>
            </a:r>
            <a:r>
              <a:rPr lang="ru-RU" dirty="0" err="1" smtClean="0"/>
              <a:t>ядрі</a:t>
            </a:r>
            <a:r>
              <a:rPr lang="ru-RU" dirty="0" smtClean="0"/>
              <a:t>. В галактиках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активними</a:t>
            </a:r>
            <a:r>
              <a:rPr lang="ru-RU" dirty="0" smtClean="0"/>
              <a:t> ядрами добре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дір</a:t>
            </a:r>
            <a:r>
              <a:rPr lang="ru-RU" dirty="0" smtClean="0"/>
              <a:t>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(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). </a:t>
            </a:r>
            <a:r>
              <a:rPr lang="ru-RU" dirty="0" err="1" smtClean="0"/>
              <a:t>Акреція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на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діру</a:t>
            </a:r>
            <a:r>
              <a:rPr lang="ru-RU" dirty="0" smtClean="0"/>
              <a:t> могла б бути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ультраяскравих</a:t>
            </a:r>
            <a:r>
              <a:rPr lang="ru-RU" dirty="0" smtClean="0"/>
              <a:t>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584</Words>
  <Application>Microsoft Office PowerPoint</Application>
  <PresentationFormat>Екран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Lucida Sans Unicode</vt:lpstr>
      <vt:lpstr>Verdana</vt:lpstr>
      <vt:lpstr>Wingdings 2</vt:lpstr>
      <vt:lpstr>Wingdings 3</vt:lpstr>
      <vt:lpstr>Открытая</vt:lpstr>
      <vt:lpstr>Тема уроку :еволюція зір, білі карлики,фізично-змінні зорі,нейтронні зорі,чорні діри .</vt:lpstr>
      <vt:lpstr>Алгоритм роботи на уроці</vt:lpstr>
      <vt:lpstr>Що таке чорні діри?</vt:lpstr>
      <vt:lpstr>Хто ввів це поняття?</vt:lpstr>
      <vt:lpstr>Роль чорних дірок</vt:lpstr>
      <vt:lpstr>Будова</vt:lpstr>
      <vt:lpstr>Чорні дірки в уяві художників</vt:lpstr>
      <vt:lpstr>Презентація PowerPoint</vt:lpstr>
      <vt:lpstr>Презентація PowerPoint</vt:lpstr>
      <vt:lpstr>Досліди фізиків</vt:lpstr>
      <vt:lpstr>Презентація PowerPoint</vt:lpstr>
      <vt:lpstr>Вигляд незвичайної краплини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Чорні дірки</dc:title>
  <dc:creator>Украина Чемпион</dc:creator>
  <cp:lastModifiedBy>RePack by Diakov</cp:lastModifiedBy>
  <cp:revision>11</cp:revision>
  <dcterms:created xsi:type="dcterms:W3CDTF">2010-04-26T12:33:37Z</dcterms:created>
  <dcterms:modified xsi:type="dcterms:W3CDTF">2020-04-05T16:04:09Z</dcterms:modified>
</cp:coreProperties>
</file>