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8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5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613" autoAdjust="0"/>
  </p:normalViewPr>
  <p:slideViewPr>
    <p:cSldViewPr>
      <p:cViewPr>
        <p:scale>
          <a:sx n="75" d="100"/>
          <a:sy n="75" d="100"/>
        </p:scale>
        <p:origin x="-792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6BD5DB3-F82F-418C-B40C-1CF6C5D8D789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5DD3493-DC56-4DF4-8437-CE9AF5D70A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20" y="-366265"/>
            <a:ext cx="9144000" cy="722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1116632" y="2636912"/>
            <a:ext cx="110892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Цінуй</a:t>
            </a:r>
            <a:r>
              <a:rPr lang="ru-RU" sz="9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r>
              <a:rPr lang="ru-RU" sz="9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кожну</a:t>
            </a:r>
            <a:endParaRPr lang="ru-RU" sz="9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9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мить</a:t>
            </a:r>
            <a:r>
              <a:rPr lang="ru-RU" sz="9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r>
              <a:rPr lang="ru-RU" sz="9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життя</a:t>
            </a:r>
            <a:endParaRPr lang="ru-RU" sz="9600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9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$86 </a:t>
            </a:r>
            <a:r>
              <a:rPr lang="ru-RU" sz="9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400</a:t>
            </a:r>
            <a:endParaRPr lang="ru-RU" sz="9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over dir="u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6632"/>
            <a:ext cx="864096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988840"/>
            <a:ext cx="85788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rgbClr val="002060"/>
                </a:solidFill>
                <a:latin typeface="Bickham Script One" pitchFamily="66" charset="0"/>
              </a:rPr>
              <a:t>Цінуйте кожну </a:t>
            </a:r>
            <a:r>
              <a:rPr lang="uk-UA" sz="9600" b="1" smtClean="0">
                <a:solidFill>
                  <a:srgbClr val="002060"/>
                </a:solidFill>
                <a:latin typeface="Bickham Script One" pitchFamily="66" charset="0"/>
              </a:rPr>
              <a:t>мить життя!</a:t>
            </a:r>
            <a:endParaRPr lang="ru-RU" sz="9600" b="1" dirty="0">
              <a:solidFill>
                <a:srgbClr val="002060"/>
              </a:solidFill>
              <a:latin typeface="Bickham Script One" pitchFamily="66" charset="0"/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2656"/>
            <a:ext cx="2762250" cy="1695450"/>
          </a:xfrm>
          <a:prstGeom prst="rect">
            <a:avLst/>
          </a:prstGeom>
          <a:noFill/>
        </p:spPr>
      </p:pic>
      <p:pic>
        <p:nvPicPr>
          <p:cNvPr id="1030" name="Рисунок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348880"/>
            <a:ext cx="2324100" cy="1733550"/>
          </a:xfrm>
          <a:prstGeom prst="rect">
            <a:avLst/>
          </a:prstGeom>
          <a:noFill/>
        </p:spPr>
      </p:pic>
      <p:pic>
        <p:nvPicPr>
          <p:cNvPr id="1029" name="Рисунок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420888"/>
            <a:ext cx="2762250" cy="1876425"/>
          </a:xfrm>
          <a:prstGeom prst="rect">
            <a:avLst/>
          </a:prstGeom>
          <a:noFill/>
        </p:spPr>
      </p:pic>
      <p:pic>
        <p:nvPicPr>
          <p:cNvPr id="1028" name="Рисунок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348880"/>
            <a:ext cx="2571750" cy="1876425"/>
          </a:xfrm>
          <a:prstGeom prst="rect">
            <a:avLst/>
          </a:prstGeom>
          <a:noFill/>
        </p:spPr>
      </p:pic>
      <p:pic>
        <p:nvPicPr>
          <p:cNvPr id="1027" name="Рисунок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653136"/>
            <a:ext cx="1771650" cy="1895475"/>
          </a:xfrm>
          <a:prstGeom prst="rect">
            <a:avLst/>
          </a:prstGeom>
          <a:noFill/>
        </p:spPr>
      </p:pic>
      <p:pic>
        <p:nvPicPr>
          <p:cNvPr id="1026" name="Рисунок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4437112"/>
            <a:ext cx="2562225" cy="2247900"/>
          </a:xfrm>
          <a:prstGeom prst="rect">
            <a:avLst/>
          </a:prstGeom>
          <a:noFill/>
        </p:spPr>
      </p:pic>
      <p:pic>
        <p:nvPicPr>
          <p:cNvPr id="1025" name="Рисунок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52120" y="4509120"/>
            <a:ext cx="2880320" cy="215746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3930134"/>
            <a:ext cx="1907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8096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044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2696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764704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Arial Black" pitchFamily="34" charset="0"/>
              </a:rPr>
              <a:t>Ц</a:t>
            </a:r>
            <a:r>
              <a:rPr lang="uk-UA" sz="4400" dirty="0" smtClean="0">
                <a:solidFill>
                  <a:srgbClr val="00B0F0"/>
                </a:solidFill>
                <a:latin typeface="Arial Black" pitchFamily="34" charset="0"/>
              </a:rPr>
              <a:t>іна часу</a:t>
            </a:r>
            <a:endParaRPr lang="ru-RU" sz="44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6216" y="16288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60066"/>
                </a:solidFill>
              </a:rPr>
              <a:t>Один рік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364502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Один місяць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364502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Один тиждень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378904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B050"/>
                </a:solidFill>
              </a:rPr>
              <a:t>Одна година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560" y="609329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C000"/>
                </a:solidFill>
              </a:rPr>
              <a:t>Одна хвилина 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87824" y="60932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92D050"/>
                </a:solidFill>
              </a:rPr>
              <a:t>Одна секунда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Одна мілісекунда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amond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80919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0" y="260648"/>
            <a:ext cx="919110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Відповіді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1.Ні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Тривалість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життя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залежить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втручання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медицини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тільки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на 10%, а ось 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спосіб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життя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припадає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до 50%.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2.Ні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Індії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чоловіки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за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жінок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3.Ні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За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опублікованими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даними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країнах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колишнього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Союзу,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тривалість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життя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заміжніх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жінок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менша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ніж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незаміжніх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Для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чоловічого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населення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точністю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до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навпаки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одружені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неодружених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4.Ні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Жінки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що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мають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дітей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середньому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5.Ні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Відомі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дані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дослідження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американських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учених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двох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сотень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чоловіків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померлих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віці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старшому 85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років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приблизно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у 60 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виявлено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ніяких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причин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смерті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окрім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старості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Україні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відміну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розвинутіших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країн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не узаконено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поняття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фізіологічної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смерті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або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смерті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старіння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організму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Тому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діагноз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якогось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захворювання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як причина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смерті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виставляється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обов’язково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6.Так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Лише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7% людей, що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виросли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багатодітних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сім’ях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страждають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від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хвороб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або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депресії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Що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ж до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єдиних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дітей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то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понад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60%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них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складають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число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хворих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передчасно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померлих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«Одна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дитина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– 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дитина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».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7.Ні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Невисокі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люди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за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високих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Різниця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досягає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10%.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8.Ні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Черниці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за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медичних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сестер.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9.Так.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Згідно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дослідженнями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люди,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які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страждаюють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гіпертонічний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або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серцевий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криз,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живуть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якщо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мають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домашніх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тварин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10.Ні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Результати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останніх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досліджень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геронтології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свідчать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про те, що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інтелектуальні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навантаження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ефективним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засобом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продовження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молодості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життя.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11.Так.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Насправді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смертність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знижується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коли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лікарі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страйкують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цей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час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роблять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невдалих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хірургічних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операцій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здійснюють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лікарських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помилок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ніхто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помирає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через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хвороби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підхоплені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самій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лікарні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7848872" cy="511256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Arial Black" pitchFamily="34" charset="0"/>
              </a:rPr>
              <a:t>Той хто безглуздо витрачає свій час, найчастіше жаліється на його недостачу</a:t>
            </a:r>
            <a:endParaRPr lang="ru-RU" sz="20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131840" y="0"/>
            <a:ext cx="2768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Пожирачі часу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179512" y="487025"/>
            <a:ext cx="8573181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1.Нечітка постановка мети.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2.Відсутність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пріоритетів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у справах.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3.Спроби надто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багато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зробити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за один раз.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4.Відсутність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уяви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про роботу, яка повинна бути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виконана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5.Погане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планування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дня.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6.Завалений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письмовий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стіл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7.Надмірне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читання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( будь-якої літератури,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яка 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відноситься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до справи).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8.Недостатня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мотивація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9.Не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змога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сказати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10.Відсутність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самодисципліни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11.Невміння довести справу до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кінця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12.Відволікання на зовнішні фактори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(часте перевіряння поштової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скриньки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посиденьки 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соціальних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мережах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т.д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13.Синдром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відкладання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>
    <p:circl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425767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27784" y="188641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5050"/>
                </a:solidFill>
                <a:latin typeface="Arial Black" pitchFamily="34" charset="0"/>
              </a:rPr>
              <a:t>Аксіоми довголіття</a:t>
            </a:r>
            <a:endParaRPr lang="ru-RU" sz="3600" dirty="0">
              <a:solidFill>
                <a:srgbClr val="FF5050"/>
              </a:solidFill>
              <a:latin typeface="Arial Black" pitchFamily="34" charset="0"/>
            </a:endParaRPr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4572000" y="1588731"/>
            <a:ext cx="4799519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Перша – активно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трудитись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Причому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це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стосується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як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праці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фізичної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, так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праці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розумової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Друга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потрібно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бути аскетом 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розумних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межах.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Комфортно-сите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життя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деморал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ізуватиме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»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організм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І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третя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всі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довгожителі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оптимісти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Крім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того, вони – люди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доброзичливі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не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егоїстичні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Звичайно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досягти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зараз такого стану духу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важко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 Але хто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намагається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довше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живе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5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31640" y="260648"/>
            <a:ext cx="6445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Те, що подовжує життя: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52736"/>
            <a:ext cx="1087320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Амбіційність, </a:t>
            </a:r>
          </a:p>
          <a:p>
            <a:pPr>
              <a:buFont typeface="Arial" pitchFamily="34" charset="0"/>
              <a:buChar char="•"/>
            </a:pPr>
            <a:r>
              <a:rPr lang="uk-UA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організованість, </a:t>
            </a:r>
          </a:p>
          <a:p>
            <a:pPr>
              <a:buFont typeface="Arial" pitchFamily="34" charset="0"/>
              <a:buChar char="•"/>
            </a:pPr>
            <a:r>
              <a:rPr lang="uk-UA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сумлінність, які, як правило, є у </a:t>
            </a:r>
          </a:p>
          <a:p>
            <a:r>
              <a:rPr lang="uk-UA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працелюбів, подовжують їм життя</a:t>
            </a:r>
          </a:p>
          <a:p>
            <a:r>
              <a:rPr lang="uk-UA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мінімум на 4 роки. </a:t>
            </a:r>
          </a:p>
          <a:p>
            <a:pPr>
              <a:buFont typeface="Arial" pitchFamily="34" charset="0"/>
              <a:buChar char="•"/>
            </a:pP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Зокрема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,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самодисципліна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захищає</a:t>
            </a:r>
            <a:endParaRPr lang="ru-RU" sz="30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людину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від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наявності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шкідливих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звичок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, </a:t>
            </a:r>
          </a:p>
          <a:p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робить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людей (особливо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жінок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)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більш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Стійкими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до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стресів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.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Такі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люди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більш</a:t>
            </a:r>
            <a:endParaRPr lang="ru-RU" sz="30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розсудливі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та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скрупульозні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.</a:t>
            </a: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25756">
            <a:off x="5540492" y="948821"/>
            <a:ext cx="2996169" cy="29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49933">
            <a:off x="2162666" y="-174896"/>
            <a:ext cx="4423515" cy="350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572019">
            <a:off x="1099222" y="1767070"/>
            <a:ext cx="2621982" cy="3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58789">
            <a:off x="4028096" y="3566286"/>
            <a:ext cx="4249229" cy="2892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Rectangle 6"/>
          <p:cNvSpPr>
            <a:spLocks noChangeArrowheads="1"/>
          </p:cNvSpPr>
          <p:nvPr/>
        </p:nvSpPr>
        <p:spPr bwMode="auto">
          <a:xfrm rot="20034219">
            <a:off x="3002753" y="1411411"/>
            <a:ext cx="2592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Бажання допомагати</a:t>
            </a:r>
            <a:endParaRPr lang="ru-RU" sz="1600" dirty="0" smtClean="0">
              <a:solidFill>
                <a:srgbClr val="FF000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ближнім подовжує життя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 rot="19605038">
            <a:off x="1448679" y="2939310"/>
            <a:ext cx="2016224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15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хвилин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 зарядки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щодня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подовжують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</a:rPr>
              <a:t> життя на три роки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8968" name="Rectangle 8"/>
          <p:cNvSpPr>
            <a:spLocks noChangeArrowheads="1"/>
          </p:cNvSpPr>
          <p:nvPr/>
        </p:nvSpPr>
        <p:spPr bwMode="auto">
          <a:xfrm rot="2370000">
            <a:off x="6302110" y="1205392"/>
            <a:ext cx="2976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Щирий сміх подовжує життя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  <p:pic>
        <p:nvPicPr>
          <p:cNvPr id="16897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51511">
            <a:off x="302613" y="4487082"/>
            <a:ext cx="2972871" cy="216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 rot="20549765">
            <a:off x="3923928" y="437062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З'ясувалося, що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наявність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хороших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друзів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знижує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ризик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смерті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в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період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з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70 до 80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років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на 22%, в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порівнянні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з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тими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, хто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мав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близькі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контакти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тільки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з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дітьми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або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іншими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родичами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894216">
            <a:off x="221580" y="5722484"/>
            <a:ext cx="3056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Щастя продовжує життя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zoom dir="in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7697" t="4545" r="7916" b="17769"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6606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Щасливі і позитивно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налаштовані люди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живуть довше.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Раціональне використання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часу дає можливість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робити набагато більше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та довше відпочивати</a:t>
            </a:r>
            <a:endParaRPr lang="uk-UA" sz="32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pull dir="ru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234</TotalTime>
  <Words>644</Words>
  <Application>Microsoft Office PowerPoint</Application>
  <PresentationFormat>Экран (4:3)</PresentationFormat>
  <Paragraphs>97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Retired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RWT</dc:creator>
  <cp:lastModifiedBy>ACER</cp:lastModifiedBy>
  <cp:revision>30</cp:revision>
  <dcterms:created xsi:type="dcterms:W3CDTF">2011-11-26T07:27:42Z</dcterms:created>
  <dcterms:modified xsi:type="dcterms:W3CDTF">2021-10-29T04:01:16Z</dcterms:modified>
</cp:coreProperties>
</file>