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9" r:id="rId2"/>
    <p:sldId id="257" r:id="rId3"/>
    <p:sldId id="273" r:id="rId4"/>
    <p:sldId id="275" r:id="rId5"/>
    <p:sldId id="260" r:id="rId6"/>
    <p:sldId id="280" r:id="rId7"/>
    <p:sldId id="27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6ECBB7-7CAD-4BC4-BF0A-6EBB7121754E}" type="doc">
      <dgm:prSet loTypeId="urn:microsoft.com/office/officeart/2005/8/layout/hierarchy1" loCatId="hierarchy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1BDC947B-6B17-44FE-B4B4-C80C0AD98114}">
      <dgm:prSet phldrT="[Текст]" custT="1"/>
      <dgm:spPr/>
      <dgm:t>
        <a:bodyPr/>
        <a:lstStyle/>
        <a:p>
          <a:r>
            <a:rPr lang="uk-UA" sz="2800" dirty="0" smtClean="0"/>
            <a:t>Волокна</a:t>
          </a:r>
          <a:endParaRPr lang="ru-RU" sz="2800" dirty="0"/>
        </a:p>
      </dgm:t>
    </dgm:pt>
    <dgm:pt modelId="{6C1CE5C3-E7D7-48D2-ADC2-36DA3750E026}" type="parTrans" cxnId="{14FE810F-9938-46FB-9DC1-7977745CAAFF}">
      <dgm:prSet/>
      <dgm:spPr/>
      <dgm:t>
        <a:bodyPr/>
        <a:lstStyle/>
        <a:p>
          <a:endParaRPr lang="ru-RU"/>
        </a:p>
      </dgm:t>
    </dgm:pt>
    <dgm:pt modelId="{B45E5DDD-6BC1-4814-9A1A-34F8C8992765}" type="sibTrans" cxnId="{14FE810F-9938-46FB-9DC1-7977745CAAFF}">
      <dgm:prSet/>
      <dgm:spPr/>
      <dgm:t>
        <a:bodyPr/>
        <a:lstStyle/>
        <a:p>
          <a:endParaRPr lang="ru-RU"/>
        </a:p>
      </dgm:t>
    </dgm:pt>
    <dgm:pt modelId="{1CF74279-2943-4623-98B5-12C43C09B5BD}">
      <dgm:prSet phldrT="[Текст]" custT="1"/>
      <dgm:spPr/>
      <dgm:t>
        <a:bodyPr/>
        <a:lstStyle/>
        <a:p>
          <a:r>
            <a:rPr lang="uk-UA" sz="2400" dirty="0" smtClean="0"/>
            <a:t>Натуральні</a:t>
          </a:r>
          <a:endParaRPr lang="ru-RU" sz="2400" dirty="0"/>
        </a:p>
      </dgm:t>
    </dgm:pt>
    <dgm:pt modelId="{0FB01687-C83F-4816-8524-3E4066264047}" type="parTrans" cxnId="{C5A30AE2-992F-439E-A53E-8FA02F8C5D74}">
      <dgm:prSet/>
      <dgm:spPr/>
      <dgm:t>
        <a:bodyPr/>
        <a:lstStyle/>
        <a:p>
          <a:endParaRPr lang="ru-RU"/>
        </a:p>
      </dgm:t>
    </dgm:pt>
    <dgm:pt modelId="{8EEAD321-6F87-453F-B818-896E901DD502}" type="sibTrans" cxnId="{C5A30AE2-992F-439E-A53E-8FA02F8C5D74}">
      <dgm:prSet/>
      <dgm:spPr/>
      <dgm:t>
        <a:bodyPr/>
        <a:lstStyle/>
        <a:p>
          <a:endParaRPr lang="ru-RU"/>
        </a:p>
      </dgm:t>
    </dgm:pt>
    <dgm:pt modelId="{EE183CF7-1CE5-4DFA-9B22-362E6BC2E58B}">
      <dgm:prSet phldrT="[Текст]" custT="1"/>
      <dgm:spPr/>
      <dgm:t>
        <a:bodyPr/>
        <a:lstStyle/>
        <a:p>
          <a:r>
            <a:rPr lang="uk-UA" sz="2000" dirty="0" smtClean="0"/>
            <a:t>Органічні</a:t>
          </a:r>
          <a:endParaRPr lang="ru-RU" sz="2000" dirty="0"/>
        </a:p>
      </dgm:t>
    </dgm:pt>
    <dgm:pt modelId="{BB81F4AE-FA47-4BD5-A44F-2DFCD018AE39}" type="parTrans" cxnId="{65ACBEAD-753F-4BD1-81EA-355070CAF669}">
      <dgm:prSet/>
      <dgm:spPr/>
      <dgm:t>
        <a:bodyPr/>
        <a:lstStyle/>
        <a:p>
          <a:endParaRPr lang="ru-RU"/>
        </a:p>
      </dgm:t>
    </dgm:pt>
    <dgm:pt modelId="{31EB3ACE-B72F-4721-97CD-0FED98ED2D65}" type="sibTrans" cxnId="{65ACBEAD-753F-4BD1-81EA-355070CAF669}">
      <dgm:prSet/>
      <dgm:spPr/>
      <dgm:t>
        <a:bodyPr/>
        <a:lstStyle/>
        <a:p>
          <a:endParaRPr lang="ru-RU"/>
        </a:p>
      </dgm:t>
    </dgm:pt>
    <dgm:pt modelId="{80105583-7EE3-436F-9CAC-6EFA7F713F98}">
      <dgm:prSet phldrT="[Текст]" custT="1"/>
      <dgm:spPr/>
      <dgm:t>
        <a:bodyPr/>
        <a:lstStyle/>
        <a:p>
          <a:r>
            <a:rPr lang="uk-UA" sz="2000" dirty="0" smtClean="0"/>
            <a:t>Неорганічні</a:t>
          </a:r>
          <a:endParaRPr lang="ru-RU" sz="2000" dirty="0"/>
        </a:p>
      </dgm:t>
    </dgm:pt>
    <dgm:pt modelId="{6E3AB341-30D8-45E4-AC51-36C97434F573}" type="parTrans" cxnId="{C7D543A5-A9A0-4ED0-A1F4-2FDD82A9585A}">
      <dgm:prSet/>
      <dgm:spPr/>
      <dgm:t>
        <a:bodyPr/>
        <a:lstStyle/>
        <a:p>
          <a:endParaRPr lang="ru-RU"/>
        </a:p>
      </dgm:t>
    </dgm:pt>
    <dgm:pt modelId="{285F8426-5184-4046-BC9C-75253704FB9A}" type="sibTrans" cxnId="{C7D543A5-A9A0-4ED0-A1F4-2FDD82A9585A}">
      <dgm:prSet/>
      <dgm:spPr/>
      <dgm:t>
        <a:bodyPr/>
        <a:lstStyle/>
        <a:p>
          <a:endParaRPr lang="ru-RU"/>
        </a:p>
      </dgm:t>
    </dgm:pt>
    <dgm:pt modelId="{DA7451DA-0031-41FC-A474-0302306C5C2B}">
      <dgm:prSet phldrT="[Текст]" custT="1"/>
      <dgm:spPr/>
      <dgm:t>
        <a:bodyPr/>
        <a:lstStyle/>
        <a:p>
          <a:r>
            <a:rPr lang="uk-UA" sz="2400" dirty="0" smtClean="0"/>
            <a:t>Хімічні</a:t>
          </a:r>
          <a:endParaRPr lang="ru-RU" sz="2400" dirty="0"/>
        </a:p>
      </dgm:t>
    </dgm:pt>
    <dgm:pt modelId="{57D8745B-B2A4-4D7C-8CD8-EDFF777CADDE}" type="parTrans" cxnId="{9954F5E7-9291-401F-B794-7299669C4EC7}">
      <dgm:prSet/>
      <dgm:spPr/>
      <dgm:t>
        <a:bodyPr/>
        <a:lstStyle/>
        <a:p>
          <a:endParaRPr lang="ru-RU"/>
        </a:p>
      </dgm:t>
    </dgm:pt>
    <dgm:pt modelId="{0D36AED0-A201-41F0-969A-9A3ADEC616FC}" type="sibTrans" cxnId="{9954F5E7-9291-401F-B794-7299669C4EC7}">
      <dgm:prSet/>
      <dgm:spPr/>
      <dgm:t>
        <a:bodyPr/>
        <a:lstStyle/>
        <a:p>
          <a:endParaRPr lang="ru-RU"/>
        </a:p>
      </dgm:t>
    </dgm:pt>
    <dgm:pt modelId="{034D2AEF-F271-4665-8824-897D5D9D4C7E}">
      <dgm:prSet phldrT="[Текст]" custT="1"/>
      <dgm:spPr/>
      <dgm:t>
        <a:bodyPr/>
        <a:lstStyle/>
        <a:p>
          <a:r>
            <a:rPr lang="uk-UA" sz="2000" dirty="0" smtClean="0"/>
            <a:t>Штучні</a:t>
          </a:r>
          <a:endParaRPr lang="ru-RU" sz="2000" dirty="0"/>
        </a:p>
      </dgm:t>
    </dgm:pt>
    <dgm:pt modelId="{A5E2023C-DB8C-41AE-8059-81905926436E}" type="parTrans" cxnId="{9FA91318-0FFE-4EDE-993D-22CA5BD32537}">
      <dgm:prSet/>
      <dgm:spPr/>
      <dgm:t>
        <a:bodyPr/>
        <a:lstStyle/>
        <a:p>
          <a:endParaRPr lang="ru-RU"/>
        </a:p>
      </dgm:t>
    </dgm:pt>
    <dgm:pt modelId="{0CF52C31-D404-4DBA-AF0C-825A097AF563}" type="sibTrans" cxnId="{9FA91318-0FFE-4EDE-993D-22CA5BD32537}">
      <dgm:prSet/>
      <dgm:spPr/>
      <dgm:t>
        <a:bodyPr/>
        <a:lstStyle/>
        <a:p>
          <a:endParaRPr lang="ru-RU"/>
        </a:p>
      </dgm:t>
    </dgm:pt>
    <dgm:pt modelId="{083F3454-79BF-4EB5-B9D2-94199A7E752A}">
      <dgm:prSet phldrT="[Текст]" custT="1"/>
      <dgm:spPr/>
      <dgm:t>
        <a:bodyPr/>
        <a:lstStyle/>
        <a:p>
          <a:r>
            <a:rPr lang="uk-UA" sz="2000" dirty="0" smtClean="0"/>
            <a:t>Синтетичні</a:t>
          </a:r>
          <a:endParaRPr lang="ru-RU" sz="2000" dirty="0"/>
        </a:p>
      </dgm:t>
    </dgm:pt>
    <dgm:pt modelId="{9E3A0E3B-A614-4FE0-9A44-077C3A63C890}" type="parTrans" cxnId="{85C5F3FE-6481-448D-B1DB-04EE976CFBA3}">
      <dgm:prSet/>
      <dgm:spPr/>
      <dgm:t>
        <a:bodyPr/>
        <a:lstStyle/>
        <a:p>
          <a:endParaRPr lang="ru-RU"/>
        </a:p>
      </dgm:t>
    </dgm:pt>
    <dgm:pt modelId="{E4F09448-14C1-423B-A89C-69DB1D8ED4A3}" type="sibTrans" cxnId="{85C5F3FE-6481-448D-B1DB-04EE976CFBA3}">
      <dgm:prSet/>
      <dgm:spPr/>
      <dgm:t>
        <a:bodyPr/>
        <a:lstStyle/>
        <a:p>
          <a:endParaRPr lang="ru-RU"/>
        </a:p>
      </dgm:t>
    </dgm:pt>
    <dgm:pt modelId="{BBA59C02-39AA-4500-920D-56610EE9D13F}">
      <dgm:prSet phldrT="[Текст]" custT="1"/>
      <dgm:spPr/>
      <dgm:t>
        <a:bodyPr/>
        <a:lstStyle/>
        <a:p>
          <a:r>
            <a:rPr lang="uk-UA" sz="2000" dirty="0" smtClean="0"/>
            <a:t>Азбест</a:t>
          </a:r>
          <a:endParaRPr lang="ru-RU" sz="2000" dirty="0"/>
        </a:p>
      </dgm:t>
    </dgm:pt>
    <dgm:pt modelId="{1DC057B3-E3DE-4BC2-B178-BDCEC1C3EE0F}" type="parTrans" cxnId="{5E4D8AF0-95B4-4899-B281-162ECAB3282D}">
      <dgm:prSet/>
      <dgm:spPr/>
      <dgm:t>
        <a:bodyPr/>
        <a:lstStyle/>
        <a:p>
          <a:endParaRPr lang="ru-RU"/>
        </a:p>
      </dgm:t>
    </dgm:pt>
    <dgm:pt modelId="{107F2381-6876-46DA-A90D-9AA5711892C5}" type="sibTrans" cxnId="{5E4D8AF0-95B4-4899-B281-162ECAB3282D}">
      <dgm:prSet/>
      <dgm:spPr/>
      <dgm:t>
        <a:bodyPr/>
        <a:lstStyle/>
        <a:p>
          <a:endParaRPr lang="ru-RU"/>
        </a:p>
      </dgm:t>
    </dgm:pt>
    <dgm:pt modelId="{E4395744-3BFD-455C-BB76-4890C1ECBA90}">
      <dgm:prSet phldrT="[Текст]" custT="1"/>
      <dgm:spPr/>
      <dgm:t>
        <a:bodyPr/>
        <a:lstStyle/>
        <a:p>
          <a:r>
            <a:rPr lang="uk-UA" sz="2000" dirty="0" smtClean="0"/>
            <a:t>Віскоза</a:t>
          </a:r>
        </a:p>
        <a:p>
          <a:r>
            <a:rPr lang="uk-UA" sz="2000" dirty="0" smtClean="0"/>
            <a:t> Ацетат </a:t>
          </a:r>
        </a:p>
      </dgm:t>
    </dgm:pt>
    <dgm:pt modelId="{50265051-12F2-4724-AC5C-FD1B7081C915}" type="parTrans" cxnId="{45A61215-EFD7-4614-976F-3A4064A8E96F}">
      <dgm:prSet/>
      <dgm:spPr/>
      <dgm:t>
        <a:bodyPr/>
        <a:lstStyle/>
        <a:p>
          <a:endParaRPr lang="ru-RU"/>
        </a:p>
      </dgm:t>
    </dgm:pt>
    <dgm:pt modelId="{B450135F-B06B-4A8A-B25B-FD75C4B1CDC8}" type="sibTrans" cxnId="{45A61215-EFD7-4614-976F-3A4064A8E96F}">
      <dgm:prSet/>
      <dgm:spPr/>
      <dgm:t>
        <a:bodyPr/>
        <a:lstStyle/>
        <a:p>
          <a:endParaRPr lang="ru-RU"/>
        </a:p>
      </dgm:t>
    </dgm:pt>
    <dgm:pt modelId="{EE562EBD-C2C4-4D85-B96E-05BB94E93445}">
      <dgm:prSet phldrT="[Текст]" custT="1"/>
      <dgm:spPr/>
      <dgm:t>
        <a:bodyPr/>
        <a:lstStyle/>
        <a:p>
          <a:r>
            <a:rPr lang="uk-UA" sz="2000" dirty="0" smtClean="0"/>
            <a:t>Поліаміди</a:t>
          </a:r>
        </a:p>
        <a:p>
          <a:r>
            <a:rPr lang="uk-UA" sz="2000" dirty="0" smtClean="0"/>
            <a:t>Поліефіри</a:t>
          </a:r>
          <a:endParaRPr lang="ru-RU" sz="2000" dirty="0"/>
        </a:p>
      </dgm:t>
    </dgm:pt>
    <dgm:pt modelId="{287ECDFE-11E0-4B29-B685-1B961F02EDDE}" type="parTrans" cxnId="{2C5CFBC0-558E-492E-8833-D87BB74936CC}">
      <dgm:prSet/>
      <dgm:spPr/>
      <dgm:t>
        <a:bodyPr/>
        <a:lstStyle/>
        <a:p>
          <a:endParaRPr lang="ru-RU"/>
        </a:p>
      </dgm:t>
    </dgm:pt>
    <dgm:pt modelId="{B1C1E010-0872-40FE-B3AC-FD00AF92C9D4}" type="sibTrans" cxnId="{2C5CFBC0-558E-492E-8833-D87BB74936CC}">
      <dgm:prSet/>
      <dgm:spPr/>
      <dgm:t>
        <a:bodyPr/>
        <a:lstStyle/>
        <a:p>
          <a:endParaRPr lang="ru-RU"/>
        </a:p>
      </dgm:t>
    </dgm:pt>
    <dgm:pt modelId="{E6905984-6BDE-477D-8C0F-F3DB31755BDF}">
      <dgm:prSet phldrT="[Текст]" custT="1"/>
      <dgm:spPr/>
      <dgm:t>
        <a:bodyPr/>
        <a:lstStyle/>
        <a:p>
          <a:r>
            <a:rPr lang="uk-UA" sz="2000" dirty="0" smtClean="0"/>
            <a:t>Рослинні</a:t>
          </a:r>
          <a:endParaRPr lang="ru-RU" sz="2000" dirty="0"/>
        </a:p>
      </dgm:t>
    </dgm:pt>
    <dgm:pt modelId="{321F6494-0C30-4813-9124-F81D4824684F}" type="parTrans" cxnId="{4941A47C-77F6-4A3E-900F-771BC327924C}">
      <dgm:prSet/>
      <dgm:spPr/>
      <dgm:t>
        <a:bodyPr/>
        <a:lstStyle/>
        <a:p>
          <a:endParaRPr lang="ru-RU"/>
        </a:p>
      </dgm:t>
    </dgm:pt>
    <dgm:pt modelId="{BE23A373-3382-47FE-9A32-8D085069A14A}" type="sibTrans" cxnId="{4941A47C-77F6-4A3E-900F-771BC327924C}">
      <dgm:prSet/>
      <dgm:spPr/>
      <dgm:t>
        <a:bodyPr/>
        <a:lstStyle/>
        <a:p>
          <a:endParaRPr lang="ru-RU"/>
        </a:p>
      </dgm:t>
    </dgm:pt>
    <dgm:pt modelId="{AE17FB43-EBE1-44BD-9E18-CBEA74273BD3}">
      <dgm:prSet phldrT="[Текст]" custT="1"/>
      <dgm:spPr/>
      <dgm:t>
        <a:bodyPr/>
        <a:lstStyle/>
        <a:p>
          <a:r>
            <a:rPr lang="uk-UA" sz="2000" dirty="0" smtClean="0"/>
            <a:t>Тваринні</a:t>
          </a:r>
          <a:endParaRPr lang="ru-RU" sz="2000" dirty="0"/>
        </a:p>
      </dgm:t>
    </dgm:pt>
    <dgm:pt modelId="{23A0E4FA-BFA4-4FB4-B07F-A1A5F4EACAAE}" type="parTrans" cxnId="{4DEC8007-565F-4FAF-AA3E-581E04E276F9}">
      <dgm:prSet/>
      <dgm:spPr/>
      <dgm:t>
        <a:bodyPr/>
        <a:lstStyle/>
        <a:p>
          <a:endParaRPr lang="ru-RU"/>
        </a:p>
      </dgm:t>
    </dgm:pt>
    <dgm:pt modelId="{07E1AEF5-22FC-4AA4-AF62-BBAE1D395682}" type="sibTrans" cxnId="{4DEC8007-565F-4FAF-AA3E-581E04E276F9}">
      <dgm:prSet/>
      <dgm:spPr/>
      <dgm:t>
        <a:bodyPr/>
        <a:lstStyle/>
        <a:p>
          <a:endParaRPr lang="ru-RU"/>
        </a:p>
      </dgm:t>
    </dgm:pt>
    <dgm:pt modelId="{808392BE-04A0-42B3-874B-A8F53ED7A52A}">
      <dgm:prSet phldrT="[Текст]" custT="1"/>
      <dgm:spPr/>
      <dgm:t>
        <a:bodyPr/>
        <a:lstStyle/>
        <a:p>
          <a:r>
            <a:rPr lang="uk-UA" sz="2000" dirty="0" smtClean="0"/>
            <a:t>Льон</a:t>
          </a:r>
        </a:p>
        <a:p>
          <a:r>
            <a:rPr lang="uk-UA" sz="2000" dirty="0" smtClean="0"/>
            <a:t>Бавовна</a:t>
          </a:r>
          <a:endParaRPr lang="ru-RU" sz="2000" dirty="0"/>
        </a:p>
      </dgm:t>
    </dgm:pt>
    <dgm:pt modelId="{C98E986D-AE65-423E-B79B-260F0F979166}" type="parTrans" cxnId="{038BB7CE-B344-4023-BB59-67C27FAF9FE9}">
      <dgm:prSet/>
      <dgm:spPr/>
      <dgm:t>
        <a:bodyPr/>
        <a:lstStyle/>
        <a:p>
          <a:endParaRPr lang="ru-RU"/>
        </a:p>
      </dgm:t>
    </dgm:pt>
    <dgm:pt modelId="{61B25DF8-D9A1-4F96-9F24-6E99863C15EA}" type="sibTrans" cxnId="{038BB7CE-B344-4023-BB59-67C27FAF9FE9}">
      <dgm:prSet/>
      <dgm:spPr/>
      <dgm:t>
        <a:bodyPr/>
        <a:lstStyle/>
        <a:p>
          <a:endParaRPr lang="ru-RU"/>
        </a:p>
      </dgm:t>
    </dgm:pt>
    <dgm:pt modelId="{2F816D31-270C-4810-89DE-0C6071957374}">
      <dgm:prSet phldrT="[Текст]" custT="1"/>
      <dgm:spPr/>
      <dgm:t>
        <a:bodyPr/>
        <a:lstStyle/>
        <a:p>
          <a:r>
            <a:rPr lang="uk-UA" sz="2000" dirty="0" smtClean="0"/>
            <a:t>Вовна</a:t>
          </a:r>
        </a:p>
        <a:p>
          <a:r>
            <a:rPr lang="uk-UA" sz="2000" dirty="0" smtClean="0"/>
            <a:t>Шовк</a:t>
          </a:r>
          <a:endParaRPr lang="ru-RU" sz="2000" dirty="0"/>
        </a:p>
      </dgm:t>
    </dgm:pt>
    <dgm:pt modelId="{7D155C5A-7199-44FC-825D-6F5C4A9D58A9}" type="parTrans" cxnId="{9A1C19BD-80EA-4771-A4F3-35BD71E498A1}">
      <dgm:prSet/>
      <dgm:spPr/>
      <dgm:t>
        <a:bodyPr/>
        <a:lstStyle/>
        <a:p>
          <a:endParaRPr lang="ru-RU"/>
        </a:p>
      </dgm:t>
    </dgm:pt>
    <dgm:pt modelId="{456278F2-9BBB-4467-9D2E-005398A52256}" type="sibTrans" cxnId="{9A1C19BD-80EA-4771-A4F3-35BD71E498A1}">
      <dgm:prSet/>
      <dgm:spPr/>
      <dgm:t>
        <a:bodyPr/>
        <a:lstStyle/>
        <a:p>
          <a:endParaRPr lang="ru-RU"/>
        </a:p>
      </dgm:t>
    </dgm:pt>
    <dgm:pt modelId="{FF93A4F3-D1C0-42F3-8746-038BA36E3BC5}" type="pres">
      <dgm:prSet presAssocID="{186ECBB7-7CAD-4BC4-BF0A-6EBB7121754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1D9C3AE-B1DA-451C-86FA-4D75E091F29B}" type="pres">
      <dgm:prSet presAssocID="{1BDC947B-6B17-44FE-B4B4-C80C0AD98114}" presName="hierRoot1" presStyleCnt="0"/>
      <dgm:spPr/>
    </dgm:pt>
    <dgm:pt modelId="{EE0007BC-01C6-4BEE-B50B-BFAACC903A01}" type="pres">
      <dgm:prSet presAssocID="{1BDC947B-6B17-44FE-B4B4-C80C0AD98114}" presName="composite" presStyleCnt="0"/>
      <dgm:spPr/>
    </dgm:pt>
    <dgm:pt modelId="{62289F74-9615-4FC8-AADE-151F43BE704E}" type="pres">
      <dgm:prSet presAssocID="{1BDC947B-6B17-44FE-B4B4-C80C0AD98114}" presName="background" presStyleLbl="node0" presStyleIdx="0" presStyleCnt="1"/>
      <dgm:spPr/>
    </dgm:pt>
    <dgm:pt modelId="{0521CBE9-E113-48A3-ACD9-AB1CEF612C99}" type="pres">
      <dgm:prSet presAssocID="{1BDC947B-6B17-44FE-B4B4-C80C0AD98114}" presName="text" presStyleLbl="fgAcc0" presStyleIdx="0" presStyleCnt="1" custScaleX="345564" custScaleY="114096" custLinFactY="-2787" custLinFactNeighborX="-7603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46610C6-5596-4713-94E0-89D7BB7E9936}" type="pres">
      <dgm:prSet presAssocID="{1BDC947B-6B17-44FE-B4B4-C80C0AD98114}" presName="hierChild2" presStyleCnt="0"/>
      <dgm:spPr/>
    </dgm:pt>
    <dgm:pt modelId="{BA7D41E0-E52D-402E-8AAB-F7240FD1BBAB}" type="pres">
      <dgm:prSet presAssocID="{0FB01687-C83F-4816-8524-3E4066264047}" presName="Name10" presStyleLbl="parChTrans1D2" presStyleIdx="0" presStyleCnt="2"/>
      <dgm:spPr/>
      <dgm:t>
        <a:bodyPr/>
        <a:lstStyle/>
        <a:p>
          <a:endParaRPr lang="ru-RU"/>
        </a:p>
      </dgm:t>
    </dgm:pt>
    <dgm:pt modelId="{789C1383-AD62-4017-8747-3EF8B8AD3338}" type="pres">
      <dgm:prSet presAssocID="{1CF74279-2943-4623-98B5-12C43C09B5BD}" presName="hierRoot2" presStyleCnt="0"/>
      <dgm:spPr/>
    </dgm:pt>
    <dgm:pt modelId="{9E0A8FC8-5BD4-417C-8015-0B6B297CDC0E}" type="pres">
      <dgm:prSet presAssocID="{1CF74279-2943-4623-98B5-12C43C09B5BD}" presName="composite2" presStyleCnt="0"/>
      <dgm:spPr/>
    </dgm:pt>
    <dgm:pt modelId="{B4C3D794-B551-4420-B64E-FE5301D83EAC}" type="pres">
      <dgm:prSet presAssocID="{1CF74279-2943-4623-98B5-12C43C09B5BD}" presName="background2" presStyleLbl="node2" presStyleIdx="0" presStyleCnt="2"/>
      <dgm:spPr/>
    </dgm:pt>
    <dgm:pt modelId="{361BCF1B-BE3A-4B6B-B92E-012E674EC555}" type="pres">
      <dgm:prSet presAssocID="{1CF74279-2943-4623-98B5-12C43C09B5BD}" presName="text2" presStyleLbl="fgAcc2" presStyleIdx="0" presStyleCnt="2" custScaleX="302394" custLinFactNeighborX="-49687" custLinFactNeighborY="-625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B86E358-5CB4-4BFD-B8D0-4405FD071F8F}" type="pres">
      <dgm:prSet presAssocID="{1CF74279-2943-4623-98B5-12C43C09B5BD}" presName="hierChild3" presStyleCnt="0"/>
      <dgm:spPr/>
    </dgm:pt>
    <dgm:pt modelId="{E82D5637-440D-42CC-B154-0A6F564F2E3B}" type="pres">
      <dgm:prSet presAssocID="{BB81F4AE-FA47-4BD5-A44F-2DFCD018AE39}" presName="Name17" presStyleLbl="parChTrans1D3" presStyleIdx="0" presStyleCnt="4"/>
      <dgm:spPr/>
      <dgm:t>
        <a:bodyPr/>
        <a:lstStyle/>
        <a:p>
          <a:endParaRPr lang="ru-RU"/>
        </a:p>
      </dgm:t>
    </dgm:pt>
    <dgm:pt modelId="{3845056F-AD11-45B4-B982-4E5798CB32CA}" type="pres">
      <dgm:prSet presAssocID="{EE183CF7-1CE5-4DFA-9B22-362E6BC2E58B}" presName="hierRoot3" presStyleCnt="0"/>
      <dgm:spPr/>
    </dgm:pt>
    <dgm:pt modelId="{8806241C-2305-4062-8041-2973A1481D92}" type="pres">
      <dgm:prSet presAssocID="{EE183CF7-1CE5-4DFA-9B22-362E6BC2E58B}" presName="composite3" presStyleCnt="0"/>
      <dgm:spPr/>
    </dgm:pt>
    <dgm:pt modelId="{0F146D47-1BE4-43CB-BB8F-05A71F5AC065}" type="pres">
      <dgm:prSet presAssocID="{EE183CF7-1CE5-4DFA-9B22-362E6BC2E58B}" presName="background3" presStyleLbl="node3" presStyleIdx="0" presStyleCnt="4"/>
      <dgm:spPr/>
    </dgm:pt>
    <dgm:pt modelId="{F77AACB3-1E62-4603-8374-0AEE2E807640}" type="pres">
      <dgm:prSet presAssocID="{EE183CF7-1CE5-4DFA-9B22-362E6BC2E58B}" presName="text3" presStyleLbl="fgAcc3" presStyleIdx="0" presStyleCnt="4" custScaleX="180564" custLinFactNeighborX="-62878" custLinFactNeighborY="-363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3CE57F-A89B-4830-A298-29E49AA8948E}" type="pres">
      <dgm:prSet presAssocID="{EE183CF7-1CE5-4DFA-9B22-362E6BC2E58B}" presName="hierChild4" presStyleCnt="0"/>
      <dgm:spPr/>
    </dgm:pt>
    <dgm:pt modelId="{96EA5CDA-D060-410A-A236-A2EEB732D007}" type="pres">
      <dgm:prSet presAssocID="{321F6494-0C30-4813-9124-F81D4824684F}" presName="Name23" presStyleLbl="parChTrans1D4" presStyleIdx="0" presStyleCnt="7"/>
      <dgm:spPr/>
      <dgm:t>
        <a:bodyPr/>
        <a:lstStyle/>
        <a:p>
          <a:endParaRPr lang="ru-RU"/>
        </a:p>
      </dgm:t>
    </dgm:pt>
    <dgm:pt modelId="{8ADCD8C4-F3B9-4DC4-B465-458732F52C42}" type="pres">
      <dgm:prSet presAssocID="{E6905984-6BDE-477D-8C0F-F3DB31755BDF}" presName="hierRoot4" presStyleCnt="0"/>
      <dgm:spPr/>
    </dgm:pt>
    <dgm:pt modelId="{AA9E8051-78DA-4C0D-9826-EDE17D5C8B1E}" type="pres">
      <dgm:prSet presAssocID="{E6905984-6BDE-477D-8C0F-F3DB31755BDF}" presName="composite4" presStyleCnt="0"/>
      <dgm:spPr/>
    </dgm:pt>
    <dgm:pt modelId="{88830CD3-CDDE-4834-AF34-3A9119CB5C28}" type="pres">
      <dgm:prSet presAssocID="{E6905984-6BDE-477D-8C0F-F3DB31755BDF}" presName="background4" presStyleLbl="node4" presStyleIdx="0" presStyleCnt="7"/>
      <dgm:spPr/>
    </dgm:pt>
    <dgm:pt modelId="{F357D66D-4AED-499A-82A9-D7A38231D385}" type="pres">
      <dgm:prSet presAssocID="{E6905984-6BDE-477D-8C0F-F3DB31755BDF}" presName="text4" presStyleLbl="fgAcc4" presStyleIdx="0" presStyleCnt="7" custScaleX="182540" custLinFactNeighborX="-8736" custLinFactNeighborY="615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D6A13D-0AF6-49FD-9061-FDF5158681A0}" type="pres">
      <dgm:prSet presAssocID="{E6905984-6BDE-477D-8C0F-F3DB31755BDF}" presName="hierChild5" presStyleCnt="0"/>
      <dgm:spPr/>
    </dgm:pt>
    <dgm:pt modelId="{758AA976-09E1-47E3-A700-40AB0B271681}" type="pres">
      <dgm:prSet presAssocID="{C98E986D-AE65-423E-B79B-260F0F979166}" presName="Name23" presStyleLbl="parChTrans1D4" presStyleIdx="1" presStyleCnt="7"/>
      <dgm:spPr/>
      <dgm:t>
        <a:bodyPr/>
        <a:lstStyle/>
        <a:p>
          <a:endParaRPr lang="ru-RU"/>
        </a:p>
      </dgm:t>
    </dgm:pt>
    <dgm:pt modelId="{301BE4AD-0140-4E3D-B003-74D2A6AC0DA6}" type="pres">
      <dgm:prSet presAssocID="{808392BE-04A0-42B3-874B-A8F53ED7A52A}" presName="hierRoot4" presStyleCnt="0"/>
      <dgm:spPr/>
    </dgm:pt>
    <dgm:pt modelId="{926181E5-1770-4BC4-9FFA-6635F45EC366}" type="pres">
      <dgm:prSet presAssocID="{808392BE-04A0-42B3-874B-A8F53ED7A52A}" presName="composite4" presStyleCnt="0"/>
      <dgm:spPr/>
    </dgm:pt>
    <dgm:pt modelId="{BAFB733A-C400-4207-8490-1865515F1B44}" type="pres">
      <dgm:prSet presAssocID="{808392BE-04A0-42B3-874B-A8F53ED7A52A}" presName="background4" presStyleLbl="node4" presStyleIdx="1" presStyleCnt="7"/>
      <dgm:spPr/>
    </dgm:pt>
    <dgm:pt modelId="{852D81D1-7F54-48F3-BC7F-EDBB9205ED4B}" type="pres">
      <dgm:prSet presAssocID="{808392BE-04A0-42B3-874B-A8F53ED7A52A}" presName="text4" presStyleLbl="fgAcc4" presStyleIdx="1" presStyleCnt="7" custScaleX="168095" custScaleY="259132" custLinFactNeighborX="-6029" custLinFactNeighborY="864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7508C7B-811D-4E6F-8ACC-B4877DCF6EC1}" type="pres">
      <dgm:prSet presAssocID="{808392BE-04A0-42B3-874B-A8F53ED7A52A}" presName="hierChild5" presStyleCnt="0"/>
      <dgm:spPr/>
    </dgm:pt>
    <dgm:pt modelId="{F662A40A-D149-41F2-854A-434171250438}" type="pres">
      <dgm:prSet presAssocID="{23A0E4FA-BFA4-4FB4-B07F-A1A5F4EACAAE}" presName="Name23" presStyleLbl="parChTrans1D4" presStyleIdx="2" presStyleCnt="7"/>
      <dgm:spPr/>
      <dgm:t>
        <a:bodyPr/>
        <a:lstStyle/>
        <a:p>
          <a:endParaRPr lang="ru-RU"/>
        </a:p>
      </dgm:t>
    </dgm:pt>
    <dgm:pt modelId="{519882F8-5941-45DC-B390-F3E5AE08CAED}" type="pres">
      <dgm:prSet presAssocID="{AE17FB43-EBE1-44BD-9E18-CBEA74273BD3}" presName="hierRoot4" presStyleCnt="0"/>
      <dgm:spPr/>
    </dgm:pt>
    <dgm:pt modelId="{97A3A19F-9C2F-41F5-A005-1713784B1971}" type="pres">
      <dgm:prSet presAssocID="{AE17FB43-EBE1-44BD-9E18-CBEA74273BD3}" presName="composite4" presStyleCnt="0"/>
      <dgm:spPr/>
    </dgm:pt>
    <dgm:pt modelId="{2D0FF7CB-0D61-426D-B65D-72DE0D367C4B}" type="pres">
      <dgm:prSet presAssocID="{AE17FB43-EBE1-44BD-9E18-CBEA74273BD3}" presName="background4" presStyleLbl="node4" presStyleIdx="2" presStyleCnt="7"/>
      <dgm:spPr/>
    </dgm:pt>
    <dgm:pt modelId="{17641AD1-44AC-4015-8E35-AF9B455922EC}" type="pres">
      <dgm:prSet presAssocID="{AE17FB43-EBE1-44BD-9E18-CBEA74273BD3}" presName="text4" presStyleLbl="fgAcc4" presStyleIdx="2" presStyleCnt="7" custScaleX="188828" custLinFactNeighborX="-4978" custLinFactNeighborY="615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02585A-E389-4E6B-86ED-8865373BF2EE}" type="pres">
      <dgm:prSet presAssocID="{AE17FB43-EBE1-44BD-9E18-CBEA74273BD3}" presName="hierChild5" presStyleCnt="0"/>
      <dgm:spPr/>
    </dgm:pt>
    <dgm:pt modelId="{D280F0C8-21D2-4A59-B576-8978D8123AF0}" type="pres">
      <dgm:prSet presAssocID="{7D155C5A-7199-44FC-825D-6F5C4A9D58A9}" presName="Name23" presStyleLbl="parChTrans1D4" presStyleIdx="3" presStyleCnt="7"/>
      <dgm:spPr/>
      <dgm:t>
        <a:bodyPr/>
        <a:lstStyle/>
        <a:p>
          <a:endParaRPr lang="ru-RU"/>
        </a:p>
      </dgm:t>
    </dgm:pt>
    <dgm:pt modelId="{9EF8560A-5AA2-41E2-B356-0E9F0020CA54}" type="pres">
      <dgm:prSet presAssocID="{2F816D31-270C-4810-89DE-0C6071957374}" presName="hierRoot4" presStyleCnt="0"/>
      <dgm:spPr/>
    </dgm:pt>
    <dgm:pt modelId="{C80A9149-E715-4218-AEAC-012F18A475E5}" type="pres">
      <dgm:prSet presAssocID="{2F816D31-270C-4810-89DE-0C6071957374}" presName="composite4" presStyleCnt="0"/>
      <dgm:spPr/>
    </dgm:pt>
    <dgm:pt modelId="{75A9A376-DC62-4693-AB1B-A21531161AE6}" type="pres">
      <dgm:prSet presAssocID="{2F816D31-270C-4810-89DE-0C6071957374}" presName="background4" presStyleLbl="node4" presStyleIdx="3" presStyleCnt="7"/>
      <dgm:spPr/>
    </dgm:pt>
    <dgm:pt modelId="{CDB1B1EF-E4D8-420A-BDB0-400230D5A651}" type="pres">
      <dgm:prSet presAssocID="{2F816D31-270C-4810-89DE-0C6071957374}" presName="text4" presStyleLbl="fgAcc4" presStyleIdx="3" presStyleCnt="7" custScaleX="137544" custScaleY="256953" custLinFactNeighborX="-832" custLinFactNeighborY="8840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5DE7120-5793-4EEC-AD83-274C0363E3EF}" type="pres">
      <dgm:prSet presAssocID="{2F816D31-270C-4810-89DE-0C6071957374}" presName="hierChild5" presStyleCnt="0"/>
      <dgm:spPr/>
    </dgm:pt>
    <dgm:pt modelId="{EC291D2D-405B-441A-A83C-69A432ACF401}" type="pres">
      <dgm:prSet presAssocID="{6E3AB341-30D8-45E4-AC51-36C97434F573}" presName="Name17" presStyleLbl="parChTrans1D3" presStyleIdx="1" presStyleCnt="4"/>
      <dgm:spPr/>
      <dgm:t>
        <a:bodyPr/>
        <a:lstStyle/>
        <a:p>
          <a:endParaRPr lang="ru-RU"/>
        </a:p>
      </dgm:t>
    </dgm:pt>
    <dgm:pt modelId="{35EB7A0B-7B26-43AA-B74D-4F6A4D73F755}" type="pres">
      <dgm:prSet presAssocID="{80105583-7EE3-436F-9CAC-6EFA7F713F98}" presName="hierRoot3" presStyleCnt="0"/>
      <dgm:spPr/>
    </dgm:pt>
    <dgm:pt modelId="{274A4960-9F13-407D-8425-5172B62F182D}" type="pres">
      <dgm:prSet presAssocID="{80105583-7EE3-436F-9CAC-6EFA7F713F98}" presName="composite3" presStyleCnt="0"/>
      <dgm:spPr/>
    </dgm:pt>
    <dgm:pt modelId="{840164E8-E862-45DC-8C8E-59B9B75A44C8}" type="pres">
      <dgm:prSet presAssocID="{80105583-7EE3-436F-9CAC-6EFA7F713F98}" presName="background3" presStyleLbl="node3" presStyleIdx="1" presStyleCnt="4"/>
      <dgm:spPr/>
    </dgm:pt>
    <dgm:pt modelId="{5000385C-75C2-4F5B-B4CB-7251047BE510}" type="pres">
      <dgm:prSet presAssocID="{80105583-7EE3-436F-9CAC-6EFA7F713F98}" presName="text3" presStyleLbl="fgAcc3" presStyleIdx="1" presStyleCnt="4" custScaleX="268291" custLinFactNeighborX="-43435" custLinFactNeighborY="-363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31DF959-8333-44BD-8D85-FC79DE07EF8D}" type="pres">
      <dgm:prSet presAssocID="{80105583-7EE3-436F-9CAC-6EFA7F713F98}" presName="hierChild4" presStyleCnt="0"/>
      <dgm:spPr/>
    </dgm:pt>
    <dgm:pt modelId="{E2AE9AB8-51AC-49B5-99F7-C869686BAA4C}" type="pres">
      <dgm:prSet presAssocID="{1DC057B3-E3DE-4BC2-B178-BDCEC1C3EE0F}" presName="Name23" presStyleLbl="parChTrans1D4" presStyleIdx="4" presStyleCnt="7"/>
      <dgm:spPr/>
      <dgm:t>
        <a:bodyPr/>
        <a:lstStyle/>
        <a:p>
          <a:endParaRPr lang="ru-RU"/>
        </a:p>
      </dgm:t>
    </dgm:pt>
    <dgm:pt modelId="{DEF5236D-7879-4D7C-8150-4F7A63C80DEE}" type="pres">
      <dgm:prSet presAssocID="{BBA59C02-39AA-4500-920D-56610EE9D13F}" presName="hierRoot4" presStyleCnt="0"/>
      <dgm:spPr/>
    </dgm:pt>
    <dgm:pt modelId="{213D0C6A-7E97-49C0-B422-A64DE4203914}" type="pres">
      <dgm:prSet presAssocID="{BBA59C02-39AA-4500-920D-56610EE9D13F}" presName="composite4" presStyleCnt="0"/>
      <dgm:spPr/>
    </dgm:pt>
    <dgm:pt modelId="{6D69AE16-4110-453C-AFFB-F5781118EA5A}" type="pres">
      <dgm:prSet presAssocID="{BBA59C02-39AA-4500-920D-56610EE9D13F}" presName="background4" presStyleLbl="node4" presStyleIdx="4" presStyleCnt="7"/>
      <dgm:spPr/>
    </dgm:pt>
    <dgm:pt modelId="{ACB24E71-3A79-437C-9A35-87DE2E5B93F8}" type="pres">
      <dgm:prSet presAssocID="{BBA59C02-39AA-4500-920D-56610EE9D13F}" presName="text4" presStyleLbl="fgAcc4" presStyleIdx="4" presStyleCnt="7" custScaleX="139191" custScaleY="182193" custLinFactNeighborX="22280" custLinFactNeighborY="490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9F65FB8-5107-451A-833C-01C7BD9CF55D}" type="pres">
      <dgm:prSet presAssocID="{BBA59C02-39AA-4500-920D-56610EE9D13F}" presName="hierChild5" presStyleCnt="0"/>
      <dgm:spPr/>
    </dgm:pt>
    <dgm:pt modelId="{DC09A947-D77A-4B2D-904F-B892CE1AB845}" type="pres">
      <dgm:prSet presAssocID="{57D8745B-B2A4-4D7C-8CD8-EDFF777CADDE}" presName="Name10" presStyleLbl="parChTrans1D2" presStyleIdx="1" presStyleCnt="2"/>
      <dgm:spPr/>
      <dgm:t>
        <a:bodyPr/>
        <a:lstStyle/>
        <a:p>
          <a:endParaRPr lang="ru-RU"/>
        </a:p>
      </dgm:t>
    </dgm:pt>
    <dgm:pt modelId="{1BA06703-4DA2-46DD-8329-CC684573F369}" type="pres">
      <dgm:prSet presAssocID="{DA7451DA-0031-41FC-A474-0302306C5C2B}" presName="hierRoot2" presStyleCnt="0"/>
      <dgm:spPr/>
    </dgm:pt>
    <dgm:pt modelId="{2413215E-3ECB-4049-A29C-D94AE9A9DC3D}" type="pres">
      <dgm:prSet presAssocID="{DA7451DA-0031-41FC-A474-0302306C5C2B}" presName="composite2" presStyleCnt="0"/>
      <dgm:spPr/>
    </dgm:pt>
    <dgm:pt modelId="{E0AB1A73-A627-4156-A634-C9393AB0735B}" type="pres">
      <dgm:prSet presAssocID="{DA7451DA-0031-41FC-A474-0302306C5C2B}" presName="background2" presStyleLbl="node2" presStyleIdx="1" presStyleCnt="2"/>
      <dgm:spPr/>
    </dgm:pt>
    <dgm:pt modelId="{47ABE222-0658-47D6-B2E5-5CC806B2CB38}" type="pres">
      <dgm:prSet presAssocID="{DA7451DA-0031-41FC-A474-0302306C5C2B}" presName="text2" presStyleLbl="fgAcc2" presStyleIdx="1" presStyleCnt="2" custScaleX="361516" custLinFactNeighborX="-4187" custLinFactNeighborY="-625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6125E45-0870-48A7-9385-90676E4133D9}" type="pres">
      <dgm:prSet presAssocID="{DA7451DA-0031-41FC-A474-0302306C5C2B}" presName="hierChild3" presStyleCnt="0"/>
      <dgm:spPr/>
    </dgm:pt>
    <dgm:pt modelId="{9843F279-90F7-45E5-891F-5D8109F06C01}" type="pres">
      <dgm:prSet presAssocID="{A5E2023C-DB8C-41AE-8059-81905926436E}" presName="Name17" presStyleLbl="parChTrans1D3" presStyleIdx="2" presStyleCnt="4"/>
      <dgm:spPr/>
      <dgm:t>
        <a:bodyPr/>
        <a:lstStyle/>
        <a:p>
          <a:endParaRPr lang="ru-RU"/>
        </a:p>
      </dgm:t>
    </dgm:pt>
    <dgm:pt modelId="{2174C0BC-6645-4ED1-803F-3D267436195D}" type="pres">
      <dgm:prSet presAssocID="{034D2AEF-F271-4665-8824-897D5D9D4C7E}" presName="hierRoot3" presStyleCnt="0"/>
      <dgm:spPr/>
    </dgm:pt>
    <dgm:pt modelId="{72641E4B-FEA0-4160-BAA8-705B50DD5639}" type="pres">
      <dgm:prSet presAssocID="{034D2AEF-F271-4665-8824-897D5D9D4C7E}" presName="composite3" presStyleCnt="0"/>
      <dgm:spPr/>
    </dgm:pt>
    <dgm:pt modelId="{33D3E5C4-C27D-4F74-BBDD-129AE31EAC1E}" type="pres">
      <dgm:prSet presAssocID="{034D2AEF-F271-4665-8824-897D5D9D4C7E}" presName="background3" presStyleLbl="node3" presStyleIdx="2" presStyleCnt="4"/>
      <dgm:spPr/>
    </dgm:pt>
    <dgm:pt modelId="{DC6E415B-8BEC-40D0-82C0-8AD07840868D}" type="pres">
      <dgm:prSet presAssocID="{034D2AEF-F271-4665-8824-897D5D9D4C7E}" presName="text3" presStyleLbl="fgAcc3" presStyleIdx="2" presStyleCnt="4" custScaleX="196342" custLinFactNeighborX="-15022" custLinFactNeighborY="-285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45614AD-FF8C-417C-9070-CCEEBB82C859}" type="pres">
      <dgm:prSet presAssocID="{034D2AEF-F271-4665-8824-897D5D9D4C7E}" presName="hierChild4" presStyleCnt="0"/>
      <dgm:spPr/>
    </dgm:pt>
    <dgm:pt modelId="{BA2152AD-AD6C-4F63-B337-363289D2E16A}" type="pres">
      <dgm:prSet presAssocID="{50265051-12F2-4724-AC5C-FD1B7081C915}" presName="Name23" presStyleLbl="parChTrans1D4" presStyleIdx="5" presStyleCnt="7"/>
      <dgm:spPr/>
      <dgm:t>
        <a:bodyPr/>
        <a:lstStyle/>
        <a:p>
          <a:endParaRPr lang="ru-RU"/>
        </a:p>
      </dgm:t>
    </dgm:pt>
    <dgm:pt modelId="{5AFEB4EE-BBFB-49DC-95E3-73C00559FCAF}" type="pres">
      <dgm:prSet presAssocID="{E4395744-3BFD-455C-BB76-4890C1ECBA90}" presName="hierRoot4" presStyleCnt="0"/>
      <dgm:spPr/>
    </dgm:pt>
    <dgm:pt modelId="{D38C6792-A175-4BB6-9C35-6E5D4B037F6D}" type="pres">
      <dgm:prSet presAssocID="{E4395744-3BFD-455C-BB76-4890C1ECBA90}" presName="composite4" presStyleCnt="0"/>
      <dgm:spPr/>
    </dgm:pt>
    <dgm:pt modelId="{3FC8B440-8F22-474C-A350-91B3A1608B42}" type="pres">
      <dgm:prSet presAssocID="{E4395744-3BFD-455C-BB76-4890C1ECBA90}" presName="background4" presStyleLbl="node4" presStyleIdx="5" presStyleCnt="7"/>
      <dgm:spPr/>
    </dgm:pt>
    <dgm:pt modelId="{CDC669D7-5AEA-499B-9A9F-295217402778}" type="pres">
      <dgm:prSet presAssocID="{E4395744-3BFD-455C-BB76-4890C1ECBA90}" presName="text4" presStyleLbl="fgAcc4" presStyleIdx="5" presStyleCnt="7" custScaleX="189879" custScaleY="271754" custLinFactNeighborX="-9542" custLinFactNeighborY="6019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F8BF9E-8053-4093-98A1-AC0306BC4BDB}" type="pres">
      <dgm:prSet presAssocID="{E4395744-3BFD-455C-BB76-4890C1ECBA90}" presName="hierChild5" presStyleCnt="0"/>
      <dgm:spPr/>
    </dgm:pt>
    <dgm:pt modelId="{CC7D1266-E3CE-4BB7-84CF-BC80F838DC6C}" type="pres">
      <dgm:prSet presAssocID="{9E3A0E3B-A614-4FE0-9A44-077C3A63C890}" presName="Name17" presStyleLbl="parChTrans1D3" presStyleIdx="3" presStyleCnt="4"/>
      <dgm:spPr/>
      <dgm:t>
        <a:bodyPr/>
        <a:lstStyle/>
        <a:p>
          <a:endParaRPr lang="ru-RU"/>
        </a:p>
      </dgm:t>
    </dgm:pt>
    <dgm:pt modelId="{9E811DE9-FF87-4483-A25D-45F1A6A052AA}" type="pres">
      <dgm:prSet presAssocID="{083F3454-79BF-4EB5-B9D2-94199A7E752A}" presName="hierRoot3" presStyleCnt="0"/>
      <dgm:spPr/>
    </dgm:pt>
    <dgm:pt modelId="{F8E84654-D21C-4712-B42C-7348428692D7}" type="pres">
      <dgm:prSet presAssocID="{083F3454-79BF-4EB5-B9D2-94199A7E752A}" presName="composite3" presStyleCnt="0"/>
      <dgm:spPr/>
    </dgm:pt>
    <dgm:pt modelId="{333C0EA7-F6A9-4B92-B5F2-E78DB291CA4B}" type="pres">
      <dgm:prSet presAssocID="{083F3454-79BF-4EB5-B9D2-94199A7E752A}" presName="background3" presStyleLbl="node3" presStyleIdx="3" presStyleCnt="4"/>
      <dgm:spPr/>
    </dgm:pt>
    <dgm:pt modelId="{8E1E5B9A-358D-4166-A31A-DDFF974A8C65}" type="pres">
      <dgm:prSet presAssocID="{083F3454-79BF-4EB5-B9D2-94199A7E752A}" presName="text3" presStyleLbl="fgAcc3" presStyleIdx="3" presStyleCnt="4" custScaleX="211975" custLinFactNeighborX="-5207" custLinFactNeighborY="-285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0EBAA4-9658-4049-83D8-BD68BF3C1A9D}" type="pres">
      <dgm:prSet presAssocID="{083F3454-79BF-4EB5-B9D2-94199A7E752A}" presName="hierChild4" presStyleCnt="0"/>
      <dgm:spPr/>
    </dgm:pt>
    <dgm:pt modelId="{DBC549EB-46D1-4352-9A2B-4C0544EA2A5E}" type="pres">
      <dgm:prSet presAssocID="{287ECDFE-11E0-4B29-B685-1B961F02EDDE}" presName="Name23" presStyleLbl="parChTrans1D4" presStyleIdx="6" presStyleCnt="7"/>
      <dgm:spPr/>
      <dgm:t>
        <a:bodyPr/>
        <a:lstStyle/>
        <a:p>
          <a:endParaRPr lang="ru-RU"/>
        </a:p>
      </dgm:t>
    </dgm:pt>
    <dgm:pt modelId="{244DC20B-25EC-4B85-AE49-20A44AD0BCA8}" type="pres">
      <dgm:prSet presAssocID="{EE562EBD-C2C4-4D85-B96E-05BB94E93445}" presName="hierRoot4" presStyleCnt="0"/>
      <dgm:spPr/>
    </dgm:pt>
    <dgm:pt modelId="{5B8FE114-51D5-4844-9725-695D0D98EBBD}" type="pres">
      <dgm:prSet presAssocID="{EE562EBD-C2C4-4D85-B96E-05BB94E93445}" presName="composite4" presStyleCnt="0"/>
      <dgm:spPr/>
    </dgm:pt>
    <dgm:pt modelId="{3B2D3C2F-A93C-4FA1-8F11-E0A80DB82D16}" type="pres">
      <dgm:prSet presAssocID="{EE562EBD-C2C4-4D85-B96E-05BB94E93445}" presName="background4" presStyleLbl="node4" presStyleIdx="6" presStyleCnt="7"/>
      <dgm:spPr/>
    </dgm:pt>
    <dgm:pt modelId="{59E57480-0CCE-40FF-9423-0BB613D75631}" type="pres">
      <dgm:prSet presAssocID="{EE562EBD-C2C4-4D85-B96E-05BB94E93445}" presName="text4" presStyleLbl="fgAcc4" presStyleIdx="6" presStyleCnt="7" custScaleX="197297" custScaleY="284742" custLinFactNeighborX="-1323" custLinFactNeighborY="569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4FBC0E5-948E-4176-A6FF-3B610B0022E6}" type="pres">
      <dgm:prSet presAssocID="{EE562EBD-C2C4-4D85-B96E-05BB94E93445}" presName="hierChild5" presStyleCnt="0"/>
      <dgm:spPr/>
    </dgm:pt>
  </dgm:ptLst>
  <dgm:cxnLst>
    <dgm:cxn modelId="{65ACBEAD-753F-4BD1-81EA-355070CAF669}" srcId="{1CF74279-2943-4623-98B5-12C43C09B5BD}" destId="{EE183CF7-1CE5-4DFA-9B22-362E6BC2E58B}" srcOrd="0" destOrd="0" parTransId="{BB81F4AE-FA47-4BD5-A44F-2DFCD018AE39}" sibTransId="{31EB3ACE-B72F-4721-97CD-0FED98ED2D65}"/>
    <dgm:cxn modelId="{B20C18F4-D776-4F3A-BE45-0CD0827DE1B6}" type="presOf" srcId="{1BDC947B-6B17-44FE-B4B4-C80C0AD98114}" destId="{0521CBE9-E113-48A3-ACD9-AB1CEF612C99}" srcOrd="0" destOrd="0" presId="urn:microsoft.com/office/officeart/2005/8/layout/hierarchy1"/>
    <dgm:cxn modelId="{558C9661-00FC-43D2-8702-EEF84AE4D8A3}" type="presOf" srcId="{57D8745B-B2A4-4D7C-8CD8-EDFF777CADDE}" destId="{DC09A947-D77A-4B2D-904F-B892CE1AB845}" srcOrd="0" destOrd="0" presId="urn:microsoft.com/office/officeart/2005/8/layout/hierarchy1"/>
    <dgm:cxn modelId="{AD9C8A3C-FBC0-45E3-8820-581F35B7BE3D}" type="presOf" srcId="{7D155C5A-7199-44FC-825D-6F5C4A9D58A9}" destId="{D280F0C8-21D2-4A59-B576-8978D8123AF0}" srcOrd="0" destOrd="0" presId="urn:microsoft.com/office/officeart/2005/8/layout/hierarchy1"/>
    <dgm:cxn modelId="{97F386FA-EEC1-4987-86E7-10F5ACFE58D2}" type="presOf" srcId="{50265051-12F2-4724-AC5C-FD1B7081C915}" destId="{BA2152AD-AD6C-4F63-B337-363289D2E16A}" srcOrd="0" destOrd="0" presId="urn:microsoft.com/office/officeart/2005/8/layout/hierarchy1"/>
    <dgm:cxn modelId="{FA416FCD-753A-4F7C-AE51-7920E1F981DC}" type="presOf" srcId="{23A0E4FA-BFA4-4FB4-B07F-A1A5F4EACAAE}" destId="{F662A40A-D149-41F2-854A-434171250438}" srcOrd="0" destOrd="0" presId="urn:microsoft.com/office/officeart/2005/8/layout/hierarchy1"/>
    <dgm:cxn modelId="{08D19267-F447-43D1-98DD-3ADB2A0FB168}" type="presOf" srcId="{E4395744-3BFD-455C-BB76-4890C1ECBA90}" destId="{CDC669D7-5AEA-499B-9A9F-295217402778}" srcOrd="0" destOrd="0" presId="urn:microsoft.com/office/officeart/2005/8/layout/hierarchy1"/>
    <dgm:cxn modelId="{631A6909-9DBA-4452-8A91-20F262627F54}" type="presOf" srcId="{0FB01687-C83F-4816-8524-3E4066264047}" destId="{BA7D41E0-E52D-402E-8AAB-F7240FD1BBAB}" srcOrd="0" destOrd="0" presId="urn:microsoft.com/office/officeart/2005/8/layout/hierarchy1"/>
    <dgm:cxn modelId="{338C519A-926E-4DC5-B54A-969F0AD298CB}" type="presOf" srcId="{AE17FB43-EBE1-44BD-9E18-CBEA74273BD3}" destId="{17641AD1-44AC-4015-8E35-AF9B455922EC}" srcOrd="0" destOrd="0" presId="urn:microsoft.com/office/officeart/2005/8/layout/hierarchy1"/>
    <dgm:cxn modelId="{297E0C11-26C6-4692-A82D-AAC4836A3715}" type="presOf" srcId="{80105583-7EE3-436F-9CAC-6EFA7F713F98}" destId="{5000385C-75C2-4F5B-B4CB-7251047BE510}" srcOrd="0" destOrd="0" presId="urn:microsoft.com/office/officeart/2005/8/layout/hierarchy1"/>
    <dgm:cxn modelId="{249CD201-655E-40EB-AD3D-00A587E66876}" type="presOf" srcId="{287ECDFE-11E0-4B29-B685-1B961F02EDDE}" destId="{DBC549EB-46D1-4352-9A2B-4C0544EA2A5E}" srcOrd="0" destOrd="0" presId="urn:microsoft.com/office/officeart/2005/8/layout/hierarchy1"/>
    <dgm:cxn modelId="{A7FE40A0-6DAC-40F3-85FE-9E80DCB266EC}" type="presOf" srcId="{EE183CF7-1CE5-4DFA-9B22-362E6BC2E58B}" destId="{F77AACB3-1E62-4603-8374-0AEE2E807640}" srcOrd="0" destOrd="0" presId="urn:microsoft.com/office/officeart/2005/8/layout/hierarchy1"/>
    <dgm:cxn modelId="{9A1C19BD-80EA-4771-A4F3-35BD71E498A1}" srcId="{AE17FB43-EBE1-44BD-9E18-CBEA74273BD3}" destId="{2F816D31-270C-4810-89DE-0C6071957374}" srcOrd="0" destOrd="0" parTransId="{7D155C5A-7199-44FC-825D-6F5C4A9D58A9}" sibTransId="{456278F2-9BBB-4467-9D2E-005398A52256}"/>
    <dgm:cxn modelId="{2C5CFBC0-558E-492E-8833-D87BB74936CC}" srcId="{083F3454-79BF-4EB5-B9D2-94199A7E752A}" destId="{EE562EBD-C2C4-4D85-B96E-05BB94E93445}" srcOrd="0" destOrd="0" parTransId="{287ECDFE-11E0-4B29-B685-1B961F02EDDE}" sibTransId="{B1C1E010-0872-40FE-B3AC-FD00AF92C9D4}"/>
    <dgm:cxn modelId="{85C5F3FE-6481-448D-B1DB-04EE976CFBA3}" srcId="{DA7451DA-0031-41FC-A474-0302306C5C2B}" destId="{083F3454-79BF-4EB5-B9D2-94199A7E752A}" srcOrd="1" destOrd="0" parTransId="{9E3A0E3B-A614-4FE0-9A44-077C3A63C890}" sibTransId="{E4F09448-14C1-423B-A89C-69DB1D8ED4A3}"/>
    <dgm:cxn modelId="{4941A47C-77F6-4A3E-900F-771BC327924C}" srcId="{EE183CF7-1CE5-4DFA-9B22-362E6BC2E58B}" destId="{E6905984-6BDE-477D-8C0F-F3DB31755BDF}" srcOrd="0" destOrd="0" parTransId="{321F6494-0C30-4813-9124-F81D4824684F}" sibTransId="{BE23A373-3382-47FE-9A32-8D085069A14A}"/>
    <dgm:cxn modelId="{C7D543A5-A9A0-4ED0-A1F4-2FDD82A9585A}" srcId="{1CF74279-2943-4623-98B5-12C43C09B5BD}" destId="{80105583-7EE3-436F-9CAC-6EFA7F713F98}" srcOrd="1" destOrd="0" parTransId="{6E3AB341-30D8-45E4-AC51-36C97434F573}" sibTransId="{285F8426-5184-4046-BC9C-75253704FB9A}"/>
    <dgm:cxn modelId="{4DEC8007-565F-4FAF-AA3E-581E04E276F9}" srcId="{EE183CF7-1CE5-4DFA-9B22-362E6BC2E58B}" destId="{AE17FB43-EBE1-44BD-9E18-CBEA74273BD3}" srcOrd="1" destOrd="0" parTransId="{23A0E4FA-BFA4-4FB4-B07F-A1A5F4EACAAE}" sibTransId="{07E1AEF5-22FC-4AA4-AF62-BBAE1D395682}"/>
    <dgm:cxn modelId="{D14CB445-BDC3-4105-A912-37428DC7DB2A}" type="presOf" srcId="{A5E2023C-DB8C-41AE-8059-81905926436E}" destId="{9843F279-90F7-45E5-891F-5D8109F06C01}" srcOrd="0" destOrd="0" presId="urn:microsoft.com/office/officeart/2005/8/layout/hierarchy1"/>
    <dgm:cxn modelId="{5E4D8AF0-95B4-4899-B281-162ECAB3282D}" srcId="{80105583-7EE3-436F-9CAC-6EFA7F713F98}" destId="{BBA59C02-39AA-4500-920D-56610EE9D13F}" srcOrd="0" destOrd="0" parTransId="{1DC057B3-E3DE-4BC2-B178-BDCEC1C3EE0F}" sibTransId="{107F2381-6876-46DA-A90D-9AA5711892C5}"/>
    <dgm:cxn modelId="{4427BFD4-85CB-4CC5-83A1-5861A0D18E47}" type="presOf" srcId="{BB81F4AE-FA47-4BD5-A44F-2DFCD018AE39}" destId="{E82D5637-440D-42CC-B154-0A6F564F2E3B}" srcOrd="0" destOrd="0" presId="urn:microsoft.com/office/officeart/2005/8/layout/hierarchy1"/>
    <dgm:cxn modelId="{19438B9B-1C1F-4D83-AB4E-E321993EE7C7}" type="presOf" srcId="{1CF74279-2943-4623-98B5-12C43C09B5BD}" destId="{361BCF1B-BE3A-4B6B-B92E-012E674EC555}" srcOrd="0" destOrd="0" presId="urn:microsoft.com/office/officeart/2005/8/layout/hierarchy1"/>
    <dgm:cxn modelId="{A02FD6D5-3F72-42C0-8797-A08B6DF30738}" type="presOf" srcId="{186ECBB7-7CAD-4BC4-BF0A-6EBB7121754E}" destId="{FF93A4F3-D1C0-42F3-8746-038BA36E3BC5}" srcOrd="0" destOrd="0" presId="urn:microsoft.com/office/officeart/2005/8/layout/hierarchy1"/>
    <dgm:cxn modelId="{FB4DEE75-42D8-487E-BD5D-F39A71C332D7}" type="presOf" srcId="{321F6494-0C30-4813-9124-F81D4824684F}" destId="{96EA5CDA-D060-410A-A236-A2EEB732D007}" srcOrd="0" destOrd="0" presId="urn:microsoft.com/office/officeart/2005/8/layout/hierarchy1"/>
    <dgm:cxn modelId="{509FF560-0A63-4A0D-B711-A9B1FB5373DD}" type="presOf" srcId="{BBA59C02-39AA-4500-920D-56610EE9D13F}" destId="{ACB24E71-3A79-437C-9A35-87DE2E5B93F8}" srcOrd="0" destOrd="0" presId="urn:microsoft.com/office/officeart/2005/8/layout/hierarchy1"/>
    <dgm:cxn modelId="{C03575C3-BBCC-4E60-A340-E697F0FE8DF1}" type="presOf" srcId="{1DC057B3-E3DE-4BC2-B178-BDCEC1C3EE0F}" destId="{E2AE9AB8-51AC-49B5-99F7-C869686BAA4C}" srcOrd="0" destOrd="0" presId="urn:microsoft.com/office/officeart/2005/8/layout/hierarchy1"/>
    <dgm:cxn modelId="{C688B37E-8278-482E-825C-9FD33FC32A57}" type="presOf" srcId="{E6905984-6BDE-477D-8C0F-F3DB31755BDF}" destId="{F357D66D-4AED-499A-82A9-D7A38231D385}" srcOrd="0" destOrd="0" presId="urn:microsoft.com/office/officeart/2005/8/layout/hierarchy1"/>
    <dgm:cxn modelId="{C5A30AE2-992F-439E-A53E-8FA02F8C5D74}" srcId="{1BDC947B-6B17-44FE-B4B4-C80C0AD98114}" destId="{1CF74279-2943-4623-98B5-12C43C09B5BD}" srcOrd="0" destOrd="0" parTransId="{0FB01687-C83F-4816-8524-3E4066264047}" sibTransId="{8EEAD321-6F87-453F-B818-896E901DD502}"/>
    <dgm:cxn modelId="{038BB7CE-B344-4023-BB59-67C27FAF9FE9}" srcId="{E6905984-6BDE-477D-8C0F-F3DB31755BDF}" destId="{808392BE-04A0-42B3-874B-A8F53ED7A52A}" srcOrd="0" destOrd="0" parTransId="{C98E986D-AE65-423E-B79B-260F0F979166}" sibTransId="{61B25DF8-D9A1-4F96-9F24-6E99863C15EA}"/>
    <dgm:cxn modelId="{7D026A12-004C-4772-BFF6-E477EBD68A98}" type="presOf" srcId="{EE562EBD-C2C4-4D85-B96E-05BB94E93445}" destId="{59E57480-0CCE-40FF-9423-0BB613D75631}" srcOrd="0" destOrd="0" presId="urn:microsoft.com/office/officeart/2005/8/layout/hierarchy1"/>
    <dgm:cxn modelId="{8D9D0DE0-51A6-484D-8E4C-151E45E84BD7}" type="presOf" srcId="{C98E986D-AE65-423E-B79B-260F0F979166}" destId="{758AA976-09E1-47E3-A700-40AB0B271681}" srcOrd="0" destOrd="0" presId="urn:microsoft.com/office/officeart/2005/8/layout/hierarchy1"/>
    <dgm:cxn modelId="{E6BC66D8-1691-4564-BE71-757FB91162BD}" type="presOf" srcId="{DA7451DA-0031-41FC-A474-0302306C5C2B}" destId="{47ABE222-0658-47D6-B2E5-5CC806B2CB38}" srcOrd="0" destOrd="0" presId="urn:microsoft.com/office/officeart/2005/8/layout/hierarchy1"/>
    <dgm:cxn modelId="{9FA91318-0FFE-4EDE-993D-22CA5BD32537}" srcId="{DA7451DA-0031-41FC-A474-0302306C5C2B}" destId="{034D2AEF-F271-4665-8824-897D5D9D4C7E}" srcOrd="0" destOrd="0" parTransId="{A5E2023C-DB8C-41AE-8059-81905926436E}" sibTransId="{0CF52C31-D404-4DBA-AF0C-825A097AF563}"/>
    <dgm:cxn modelId="{1EC4AA24-DDC0-42C2-9961-C4994C516CAB}" type="presOf" srcId="{034D2AEF-F271-4665-8824-897D5D9D4C7E}" destId="{DC6E415B-8BEC-40D0-82C0-8AD07840868D}" srcOrd="0" destOrd="0" presId="urn:microsoft.com/office/officeart/2005/8/layout/hierarchy1"/>
    <dgm:cxn modelId="{9954F5E7-9291-401F-B794-7299669C4EC7}" srcId="{1BDC947B-6B17-44FE-B4B4-C80C0AD98114}" destId="{DA7451DA-0031-41FC-A474-0302306C5C2B}" srcOrd="1" destOrd="0" parTransId="{57D8745B-B2A4-4D7C-8CD8-EDFF777CADDE}" sibTransId="{0D36AED0-A201-41F0-969A-9A3ADEC616FC}"/>
    <dgm:cxn modelId="{45A61215-EFD7-4614-976F-3A4064A8E96F}" srcId="{034D2AEF-F271-4665-8824-897D5D9D4C7E}" destId="{E4395744-3BFD-455C-BB76-4890C1ECBA90}" srcOrd="0" destOrd="0" parTransId="{50265051-12F2-4724-AC5C-FD1B7081C915}" sibTransId="{B450135F-B06B-4A8A-B25B-FD75C4B1CDC8}"/>
    <dgm:cxn modelId="{C278D827-912C-42FF-A88F-36CD937203CD}" type="presOf" srcId="{083F3454-79BF-4EB5-B9D2-94199A7E752A}" destId="{8E1E5B9A-358D-4166-A31A-DDFF974A8C65}" srcOrd="0" destOrd="0" presId="urn:microsoft.com/office/officeart/2005/8/layout/hierarchy1"/>
    <dgm:cxn modelId="{BD8F1E28-5496-4097-9853-8AAD09FDC482}" type="presOf" srcId="{9E3A0E3B-A614-4FE0-9A44-077C3A63C890}" destId="{CC7D1266-E3CE-4BB7-84CF-BC80F838DC6C}" srcOrd="0" destOrd="0" presId="urn:microsoft.com/office/officeart/2005/8/layout/hierarchy1"/>
    <dgm:cxn modelId="{16E13BC7-2CAB-4A7A-B56F-293D2C39C9BD}" type="presOf" srcId="{2F816D31-270C-4810-89DE-0C6071957374}" destId="{CDB1B1EF-E4D8-420A-BDB0-400230D5A651}" srcOrd="0" destOrd="0" presId="urn:microsoft.com/office/officeart/2005/8/layout/hierarchy1"/>
    <dgm:cxn modelId="{59B91DEB-4E49-473C-8D2A-C4A8B313FFC0}" type="presOf" srcId="{6E3AB341-30D8-45E4-AC51-36C97434F573}" destId="{EC291D2D-405B-441A-A83C-69A432ACF401}" srcOrd="0" destOrd="0" presId="urn:microsoft.com/office/officeart/2005/8/layout/hierarchy1"/>
    <dgm:cxn modelId="{ABBFA4ED-FF85-4E04-A2F4-3C58A6C23A98}" type="presOf" srcId="{808392BE-04A0-42B3-874B-A8F53ED7A52A}" destId="{852D81D1-7F54-48F3-BC7F-EDBB9205ED4B}" srcOrd="0" destOrd="0" presId="urn:microsoft.com/office/officeart/2005/8/layout/hierarchy1"/>
    <dgm:cxn modelId="{14FE810F-9938-46FB-9DC1-7977745CAAFF}" srcId="{186ECBB7-7CAD-4BC4-BF0A-6EBB7121754E}" destId="{1BDC947B-6B17-44FE-B4B4-C80C0AD98114}" srcOrd="0" destOrd="0" parTransId="{6C1CE5C3-E7D7-48D2-ADC2-36DA3750E026}" sibTransId="{B45E5DDD-6BC1-4814-9A1A-34F8C8992765}"/>
    <dgm:cxn modelId="{A39DF81B-058D-44D2-BCCA-8E896D04B329}" type="presParOf" srcId="{FF93A4F3-D1C0-42F3-8746-038BA36E3BC5}" destId="{D1D9C3AE-B1DA-451C-86FA-4D75E091F29B}" srcOrd="0" destOrd="0" presId="urn:microsoft.com/office/officeart/2005/8/layout/hierarchy1"/>
    <dgm:cxn modelId="{59F75554-CF32-4005-98F7-B19C137398B1}" type="presParOf" srcId="{D1D9C3AE-B1DA-451C-86FA-4D75E091F29B}" destId="{EE0007BC-01C6-4BEE-B50B-BFAACC903A01}" srcOrd="0" destOrd="0" presId="urn:microsoft.com/office/officeart/2005/8/layout/hierarchy1"/>
    <dgm:cxn modelId="{46C5BE1E-4D28-4552-815D-EFBE9BE02303}" type="presParOf" srcId="{EE0007BC-01C6-4BEE-B50B-BFAACC903A01}" destId="{62289F74-9615-4FC8-AADE-151F43BE704E}" srcOrd="0" destOrd="0" presId="urn:microsoft.com/office/officeart/2005/8/layout/hierarchy1"/>
    <dgm:cxn modelId="{D67C0990-B3B9-4D1D-B06B-F298172F7D3A}" type="presParOf" srcId="{EE0007BC-01C6-4BEE-B50B-BFAACC903A01}" destId="{0521CBE9-E113-48A3-ACD9-AB1CEF612C99}" srcOrd="1" destOrd="0" presId="urn:microsoft.com/office/officeart/2005/8/layout/hierarchy1"/>
    <dgm:cxn modelId="{B4D9D3D3-9D00-4C66-BF98-6D7602A04907}" type="presParOf" srcId="{D1D9C3AE-B1DA-451C-86FA-4D75E091F29B}" destId="{646610C6-5596-4713-94E0-89D7BB7E9936}" srcOrd="1" destOrd="0" presId="urn:microsoft.com/office/officeart/2005/8/layout/hierarchy1"/>
    <dgm:cxn modelId="{FB2BF37A-4153-4C63-9971-5B0B591B66FB}" type="presParOf" srcId="{646610C6-5596-4713-94E0-89D7BB7E9936}" destId="{BA7D41E0-E52D-402E-8AAB-F7240FD1BBAB}" srcOrd="0" destOrd="0" presId="urn:microsoft.com/office/officeart/2005/8/layout/hierarchy1"/>
    <dgm:cxn modelId="{35425EEB-F42A-4708-9FD8-93E45ACCD927}" type="presParOf" srcId="{646610C6-5596-4713-94E0-89D7BB7E9936}" destId="{789C1383-AD62-4017-8747-3EF8B8AD3338}" srcOrd="1" destOrd="0" presId="urn:microsoft.com/office/officeart/2005/8/layout/hierarchy1"/>
    <dgm:cxn modelId="{1900F79C-A7D5-4C8B-84DB-8F5E5422D8FB}" type="presParOf" srcId="{789C1383-AD62-4017-8747-3EF8B8AD3338}" destId="{9E0A8FC8-5BD4-417C-8015-0B6B297CDC0E}" srcOrd="0" destOrd="0" presId="urn:microsoft.com/office/officeart/2005/8/layout/hierarchy1"/>
    <dgm:cxn modelId="{5C9C580E-8986-4831-BA14-3BCE29CA1221}" type="presParOf" srcId="{9E0A8FC8-5BD4-417C-8015-0B6B297CDC0E}" destId="{B4C3D794-B551-4420-B64E-FE5301D83EAC}" srcOrd="0" destOrd="0" presId="urn:microsoft.com/office/officeart/2005/8/layout/hierarchy1"/>
    <dgm:cxn modelId="{165A0448-1069-4162-B6AA-4CE7651C8D5F}" type="presParOf" srcId="{9E0A8FC8-5BD4-417C-8015-0B6B297CDC0E}" destId="{361BCF1B-BE3A-4B6B-B92E-012E674EC555}" srcOrd="1" destOrd="0" presId="urn:microsoft.com/office/officeart/2005/8/layout/hierarchy1"/>
    <dgm:cxn modelId="{6882C8F1-903F-42E4-A616-958CC3370452}" type="presParOf" srcId="{789C1383-AD62-4017-8747-3EF8B8AD3338}" destId="{FB86E358-5CB4-4BFD-B8D0-4405FD071F8F}" srcOrd="1" destOrd="0" presId="urn:microsoft.com/office/officeart/2005/8/layout/hierarchy1"/>
    <dgm:cxn modelId="{63273A4A-5FA2-42ED-AAB2-C71ED94E6ACE}" type="presParOf" srcId="{FB86E358-5CB4-4BFD-B8D0-4405FD071F8F}" destId="{E82D5637-440D-42CC-B154-0A6F564F2E3B}" srcOrd="0" destOrd="0" presId="urn:microsoft.com/office/officeart/2005/8/layout/hierarchy1"/>
    <dgm:cxn modelId="{609F16D4-26A7-4988-8EE7-A82CC2F76FF9}" type="presParOf" srcId="{FB86E358-5CB4-4BFD-B8D0-4405FD071F8F}" destId="{3845056F-AD11-45B4-B982-4E5798CB32CA}" srcOrd="1" destOrd="0" presId="urn:microsoft.com/office/officeart/2005/8/layout/hierarchy1"/>
    <dgm:cxn modelId="{257EC608-D334-449A-9167-E5257DEC40AB}" type="presParOf" srcId="{3845056F-AD11-45B4-B982-4E5798CB32CA}" destId="{8806241C-2305-4062-8041-2973A1481D92}" srcOrd="0" destOrd="0" presId="urn:microsoft.com/office/officeart/2005/8/layout/hierarchy1"/>
    <dgm:cxn modelId="{1B7A6D18-F8CC-4E9D-A6AD-ADED3767C84E}" type="presParOf" srcId="{8806241C-2305-4062-8041-2973A1481D92}" destId="{0F146D47-1BE4-43CB-BB8F-05A71F5AC065}" srcOrd="0" destOrd="0" presId="urn:microsoft.com/office/officeart/2005/8/layout/hierarchy1"/>
    <dgm:cxn modelId="{103CDA9B-BE7D-4553-B1BD-0341F3688436}" type="presParOf" srcId="{8806241C-2305-4062-8041-2973A1481D92}" destId="{F77AACB3-1E62-4603-8374-0AEE2E807640}" srcOrd="1" destOrd="0" presId="urn:microsoft.com/office/officeart/2005/8/layout/hierarchy1"/>
    <dgm:cxn modelId="{C73A6948-5E7D-41C2-A94A-6B8CABB69FF6}" type="presParOf" srcId="{3845056F-AD11-45B4-B982-4E5798CB32CA}" destId="{6F3CE57F-A89B-4830-A298-29E49AA8948E}" srcOrd="1" destOrd="0" presId="urn:microsoft.com/office/officeart/2005/8/layout/hierarchy1"/>
    <dgm:cxn modelId="{E27686B4-6153-42AB-9690-06451F0E1B4D}" type="presParOf" srcId="{6F3CE57F-A89B-4830-A298-29E49AA8948E}" destId="{96EA5CDA-D060-410A-A236-A2EEB732D007}" srcOrd="0" destOrd="0" presId="urn:microsoft.com/office/officeart/2005/8/layout/hierarchy1"/>
    <dgm:cxn modelId="{12663776-3F36-47DF-96B3-1BAC4487D8AB}" type="presParOf" srcId="{6F3CE57F-A89B-4830-A298-29E49AA8948E}" destId="{8ADCD8C4-F3B9-4DC4-B465-458732F52C42}" srcOrd="1" destOrd="0" presId="urn:microsoft.com/office/officeart/2005/8/layout/hierarchy1"/>
    <dgm:cxn modelId="{C2B95DAF-1342-4A49-A946-2384F7122C72}" type="presParOf" srcId="{8ADCD8C4-F3B9-4DC4-B465-458732F52C42}" destId="{AA9E8051-78DA-4C0D-9826-EDE17D5C8B1E}" srcOrd="0" destOrd="0" presId="urn:microsoft.com/office/officeart/2005/8/layout/hierarchy1"/>
    <dgm:cxn modelId="{D819E10A-52F5-49E5-84CB-A3987F20458B}" type="presParOf" srcId="{AA9E8051-78DA-4C0D-9826-EDE17D5C8B1E}" destId="{88830CD3-CDDE-4834-AF34-3A9119CB5C28}" srcOrd="0" destOrd="0" presId="urn:microsoft.com/office/officeart/2005/8/layout/hierarchy1"/>
    <dgm:cxn modelId="{A50CF244-AB58-4645-9620-8F019B9E3F79}" type="presParOf" srcId="{AA9E8051-78DA-4C0D-9826-EDE17D5C8B1E}" destId="{F357D66D-4AED-499A-82A9-D7A38231D385}" srcOrd="1" destOrd="0" presId="urn:microsoft.com/office/officeart/2005/8/layout/hierarchy1"/>
    <dgm:cxn modelId="{B177CAD8-37F6-458D-A6BD-B80DA53EC80E}" type="presParOf" srcId="{8ADCD8C4-F3B9-4DC4-B465-458732F52C42}" destId="{5AD6A13D-0AF6-49FD-9061-FDF5158681A0}" srcOrd="1" destOrd="0" presId="urn:microsoft.com/office/officeart/2005/8/layout/hierarchy1"/>
    <dgm:cxn modelId="{55041CA8-1A2D-438C-9272-74FD4460B3E2}" type="presParOf" srcId="{5AD6A13D-0AF6-49FD-9061-FDF5158681A0}" destId="{758AA976-09E1-47E3-A700-40AB0B271681}" srcOrd="0" destOrd="0" presId="urn:microsoft.com/office/officeart/2005/8/layout/hierarchy1"/>
    <dgm:cxn modelId="{9767A7ED-97E4-4D8F-A32D-31C83031A1BF}" type="presParOf" srcId="{5AD6A13D-0AF6-49FD-9061-FDF5158681A0}" destId="{301BE4AD-0140-4E3D-B003-74D2A6AC0DA6}" srcOrd="1" destOrd="0" presId="urn:microsoft.com/office/officeart/2005/8/layout/hierarchy1"/>
    <dgm:cxn modelId="{C9D1B0D9-0E40-4B2E-81CC-0126F7BA2B5A}" type="presParOf" srcId="{301BE4AD-0140-4E3D-B003-74D2A6AC0DA6}" destId="{926181E5-1770-4BC4-9FFA-6635F45EC366}" srcOrd="0" destOrd="0" presId="urn:microsoft.com/office/officeart/2005/8/layout/hierarchy1"/>
    <dgm:cxn modelId="{E0493312-4D82-4A78-B1EB-F393F1977D83}" type="presParOf" srcId="{926181E5-1770-4BC4-9FFA-6635F45EC366}" destId="{BAFB733A-C400-4207-8490-1865515F1B44}" srcOrd="0" destOrd="0" presId="urn:microsoft.com/office/officeart/2005/8/layout/hierarchy1"/>
    <dgm:cxn modelId="{6694F173-206C-454B-BB29-CE7DD2F26557}" type="presParOf" srcId="{926181E5-1770-4BC4-9FFA-6635F45EC366}" destId="{852D81D1-7F54-48F3-BC7F-EDBB9205ED4B}" srcOrd="1" destOrd="0" presId="urn:microsoft.com/office/officeart/2005/8/layout/hierarchy1"/>
    <dgm:cxn modelId="{25EF38E7-49BC-488B-B217-87D5FDE53459}" type="presParOf" srcId="{301BE4AD-0140-4E3D-B003-74D2A6AC0DA6}" destId="{87508C7B-811D-4E6F-8ACC-B4877DCF6EC1}" srcOrd="1" destOrd="0" presId="urn:microsoft.com/office/officeart/2005/8/layout/hierarchy1"/>
    <dgm:cxn modelId="{E490F87C-D708-4028-96B5-FF7092E51E23}" type="presParOf" srcId="{6F3CE57F-A89B-4830-A298-29E49AA8948E}" destId="{F662A40A-D149-41F2-854A-434171250438}" srcOrd="2" destOrd="0" presId="urn:microsoft.com/office/officeart/2005/8/layout/hierarchy1"/>
    <dgm:cxn modelId="{214893E5-45E3-4E39-9A65-E074B3B33713}" type="presParOf" srcId="{6F3CE57F-A89B-4830-A298-29E49AA8948E}" destId="{519882F8-5941-45DC-B390-F3E5AE08CAED}" srcOrd="3" destOrd="0" presId="urn:microsoft.com/office/officeart/2005/8/layout/hierarchy1"/>
    <dgm:cxn modelId="{B0E014A3-EB90-4DD4-9109-23D747F2E543}" type="presParOf" srcId="{519882F8-5941-45DC-B390-F3E5AE08CAED}" destId="{97A3A19F-9C2F-41F5-A005-1713784B1971}" srcOrd="0" destOrd="0" presId="urn:microsoft.com/office/officeart/2005/8/layout/hierarchy1"/>
    <dgm:cxn modelId="{6FD015B7-6616-4AEF-8837-EBDE973E6BB6}" type="presParOf" srcId="{97A3A19F-9C2F-41F5-A005-1713784B1971}" destId="{2D0FF7CB-0D61-426D-B65D-72DE0D367C4B}" srcOrd="0" destOrd="0" presId="urn:microsoft.com/office/officeart/2005/8/layout/hierarchy1"/>
    <dgm:cxn modelId="{C3848153-3CB4-4861-85DE-E421E8E7D634}" type="presParOf" srcId="{97A3A19F-9C2F-41F5-A005-1713784B1971}" destId="{17641AD1-44AC-4015-8E35-AF9B455922EC}" srcOrd="1" destOrd="0" presId="urn:microsoft.com/office/officeart/2005/8/layout/hierarchy1"/>
    <dgm:cxn modelId="{224B7AC3-AFF8-4021-BD86-CFDF00CFA8E8}" type="presParOf" srcId="{519882F8-5941-45DC-B390-F3E5AE08CAED}" destId="{5A02585A-E389-4E6B-86ED-8865373BF2EE}" srcOrd="1" destOrd="0" presId="urn:microsoft.com/office/officeart/2005/8/layout/hierarchy1"/>
    <dgm:cxn modelId="{23C0BE8E-8335-47DF-846B-C2B736B48076}" type="presParOf" srcId="{5A02585A-E389-4E6B-86ED-8865373BF2EE}" destId="{D280F0C8-21D2-4A59-B576-8978D8123AF0}" srcOrd="0" destOrd="0" presId="urn:microsoft.com/office/officeart/2005/8/layout/hierarchy1"/>
    <dgm:cxn modelId="{64A29C2E-27FA-495C-8471-0BFE268F7148}" type="presParOf" srcId="{5A02585A-E389-4E6B-86ED-8865373BF2EE}" destId="{9EF8560A-5AA2-41E2-B356-0E9F0020CA54}" srcOrd="1" destOrd="0" presId="urn:microsoft.com/office/officeart/2005/8/layout/hierarchy1"/>
    <dgm:cxn modelId="{A9A40C27-F8F3-486E-81A4-35DDACC97DD4}" type="presParOf" srcId="{9EF8560A-5AA2-41E2-B356-0E9F0020CA54}" destId="{C80A9149-E715-4218-AEAC-012F18A475E5}" srcOrd="0" destOrd="0" presId="urn:microsoft.com/office/officeart/2005/8/layout/hierarchy1"/>
    <dgm:cxn modelId="{A06D85B5-7A59-44C6-9793-C0FEC0C804D5}" type="presParOf" srcId="{C80A9149-E715-4218-AEAC-012F18A475E5}" destId="{75A9A376-DC62-4693-AB1B-A21531161AE6}" srcOrd="0" destOrd="0" presId="urn:microsoft.com/office/officeart/2005/8/layout/hierarchy1"/>
    <dgm:cxn modelId="{9F3A0F8F-B7B4-41CF-BE09-5D6C3D394B21}" type="presParOf" srcId="{C80A9149-E715-4218-AEAC-012F18A475E5}" destId="{CDB1B1EF-E4D8-420A-BDB0-400230D5A651}" srcOrd="1" destOrd="0" presId="urn:microsoft.com/office/officeart/2005/8/layout/hierarchy1"/>
    <dgm:cxn modelId="{85CA9900-6E40-438B-A7D0-36FB19A71978}" type="presParOf" srcId="{9EF8560A-5AA2-41E2-B356-0E9F0020CA54}" destId="{75DE7120-5793-4EEC-AD83-274C0363E3EF}" srcOrd="1" destOrd="0" presId="urn:microsoft.com/office/officeart/2005/8/layout/hierarchy1"/>
    <dgm:cxn modelId="{7E99CD38-9F08-497C-8B6D-B5DFC85D1151}" type="presParOf" srcId="{FB86E358-5CB4-4BFD-B8D0-4405FD071F8F}" destId="{EC291D2D-405B-441A-A83C-69A432ACF401}" srcOrd="2" destOrd="0" presId="urn:microsoft.com/office/officeart/2005/8/layout/hierarchy1"/>
    <dgm:cxn modelId="{8DC6F517-1FC0-4563-9B81-C7EE44E1378C}" type="presParOf" srcId="{FB86E358-5CB4-4BFD-B8D0-4405FD071F8F}" destId="{35EB7A0B-7B26-43AA-B74D-4F6A4D73F755}" srcOrd="3" destOrd="0" presId="urn:microsoft.com/office/officeart/2005/8/layout/hierarchy1"/>
    <dgm:cxn modelId="{4031E96E-ABDD-41FD-B5A5-EBE2E7F6BD88}" type="presParOf" srcId="{35EB7A0B-7B26-43AA-B74D-4F6A4D73F755}" destId="{274A4960-9F13-407D-8425-5172B62F182D}" srcOrd="0" destOrd="0" presId="urn:microsoft.com/office/officeart/2005/8/layout/hierarchy1"/>
    <dgm:cxn modelId="{F122BAD6-239D-4AB9-921A-CD05B40EEC7E}" type="presParOf" srcId="{274A4960-9F13-407D-8425-5172B62F182D}" destId="{840164E8-E862-45DC-8C8E-59B9B75A44C8}" srcOrd="0" destOrd="0" presId="urn:microsoft.com/office/officeart/2005/8/layout/hierarchy1"/>
    <dgm:cxn modelId="{E0767825-2AE4-4352-BFA4-B763E062CADF}" type="presParOf" srcId="{274A4960-9F13-407D-8425-5172B62F182D}" destId="{5000385C-75C2-4F5B-B4CB-7251047BE510}" srcOrd="1" destOrd="0" presId="urn:microsoft.com/office/officeart/2005/8/layout/hierarchy1"/>
    <dgm:cxn modelId="{5DFF704D-9A14-42EC-916D-AF52E9162EFC}" type="presParOf" srcId="{35EB7A0B-7B26-43AA-B74D-4F6A4D73F755}" destId="{531DF959-8333-44BD-8D85-FC79DE07EF8D}" srcOrd="1" destOrd="0" presId="urn:microsoft.com/office/officeart/2005/8/layout/hierarchy1"/>
    <dgm:cxn modelId="{19F342F3-51D3-40F4-B8C8-C79BD6C8608D}" type="presParOf" srcId="{531DF959-8333-44BD-8D85-FC79DE07EF8D}" destId="{E2AE9AB8-51AC-49B5-99F7-C869686BAA4C}" srcOrd="0" destOrd="0" presId="urn:microsoft.com/office/officeart/2005/8/layout/hierarchy1"/>
    <dgm:cxn modelId="{0EB9431A-66A2-46DE-8F8E-85D8AB24472E}" type="presParOf" srcId="{531DF959-8333-44BD-8D85-FC79DE07EF8D}" destId="{DEF5236D-7879-4D7C-8150-4F7A63C80DEE}" srcOrd="1" destOrd="0" presId="urn:microsoft.com/office/officeart/2005/8/layout/hierarchy1"/>
    <dgm:cxn modelId="{55F7E414-C7E7-4D87-B948-C8829BDFFDEF}" type="presParOf" srcId="{DEF5236D-7879-4D7C-8150-4F7A63C80DEE}" destId="{213D0C6A-7E97-49C0-B422-A64DE4203914}" srcOrd="0" destOrd="0" presId="urn:microsoft.com/office/officeart/2005/8/layout/hierarchy1"/>
    <dgm:cxn modelId="{AEB2398E-88C5-4062-A739-4AD70AB16EC8}" type="presParOf" srcId="{213D0C6A-7E97-49C0-B422-A64DE4203914}" destId="{6D69AE16-4110-453C-AFFB-F5781118EA5A}" srcOrd="0" destOrd="0" presId="urn:microsoft.com/office/officeart/2005/8/layout/hierarchy1"/>
    <dgm:cxn modelId="{D6B9A6A4-A31D-4A29-B49A-F91B0251D350}" type="presParOf" srcId="{213D0C6A-7E97-49C0-B422-A64DE4203914}" destId="{ACB24E71-3A79-437C-9A35-87DE2E5B93F8}" srcOrd="1" destOrd="0" presId="urn:microsoft.com/office/officeart/2005/8/layout/hierarchy1"/>
    <dgm:cxn modelId="{858226EC-2730-4746-8DE1-31A2B8122BCD}" type="presParOf" srcId="{DEF5236D-7879-4D7C-8150-4F7A63C80DEE}" destId="{D9F65FB8-5107-451A-833C-01C7BD9CF55D}" srcOrd="1" destOrd="0" presId="urn:microsoft.com/office/officeart/2005/8/layout/hierarchy1"/>
    <dgm:cxn modelId="{E492FBB4-EF2B-4034-BC77-912E7C614123}" type="presParOf" srcId="{646610C6-5596-4713-94E0-89D7BB7E9936}" destId="{DC09A947-D77A-4B2D-904F-B892CE1AB845}" srcOrd="2" destOrd="0" presId="urn:microsoft.com/office/officeart/2005/8/layout/hierarchy1"/>
    <dgm:cxn modelId="{EFD1372B-0CD9-4BC0-9442-CC0AF89666BD}" type="presParOf" srcId="{646610C6-5596-4713-94E0-89D7BB7E9936}" destId="{1BA06703-4DA2-46DD-8329-CC684573F369}" srcOrd="3" destOrd="0" presId="urn:microsoft.com/office/officeart/2005/8/layout/hierarchy1"/>
    <dgm:cxn modelId="{475791C1-F988-4CD5-9FB6-C8DF9D1C0B91}" type="presParOf" srcId="{1BA06703-4DA2-46DD-8329-CC684573F369}" destId="{2413215E-3ECB-4049-A29C-D94AE9A9DC3D}" srcOrd="0" destOrd="0" presId="urn:microsoft.com/office/officeart/2005/8/layout/hierarchy1"/>
    <dgm:cxn modelId="{A7E338B8-93F1-4D4F-8582-B68E75182E5D}" type="presParOf" srcId="{2413215E-3ECB-4049-A29C-D94AE9A9DC3D}" destId="{E0AB1A73-A627-4156-A634-C9393AB0735B}" srcOrd="0" destOrd="0" presId="urn:microsoft.com/office/officeart/2005/8/layout/hierarchy1"/>
    <dgm:cxn modelId="{DC7B0F63-1469-41C2-A99E-026F21E93FEE}" type="presParOf" srcId="{2413215E-3ECB-4049-A29C-D94AE9A9DC3D}" destId="{47ABE222-0658-47D6-B2E5-5CC806B2CB38}" srcOrd="1" destOrd="0" presId="urn:microsoft.com/office/officeart/2005/8/layout/hierarchy1"/>
    <dgm:cxn modelId="{5A57A632-3D7C-49CA-8B33-43ED609D7A75}" type="presParOf" srcId="{1BA06703-4DA2-46DD-8329-CC684573F369}" destId="{46125E45-0870-48A7-9385-90676E4133D9}" srcOrd="1" destOrd="0" presId="urn:microsoft.com/office/officeart/2005/8/layout/hierarchy1"/>
    <dgm:cxn modelId="{61EF7E4A-F66B-46AA-8FA4-99F7F741B0B4}" type="presParOf" srcId="{46125E45-0870-48A7-9385-90676E4133D9}" destId="{9843F279-90F7-45E5-891F-5D8109F06C01}" srcOrd="0" destOrd="0" presId="urn:microsoft.com/office/officeart/2005/8/layout/hierarchy1"/>
    <dgm:cxn modelId="{BA572BEB-A132-40FC-9A03-8EB40942C7CD}" type="presParOf" srcId="{46125E45-0870-48A7-9385-90676E4133D9}" destId="{2174C0BC-6645-4ED1-803F-3D267436195D}" srcOrd="1" destOrd="0" presId="urn:microsoft.com/office/officeart/2005/8/layout/hierarchy1"/>
    <dgm:cxn modelId="{41E389BB-D505-41FB-B113-289D4CD7AAB4}" type="presParOf" srcId="{2174C0BC-6645-4ED1-803F-3D267436195D}" destId="{72641E4B-FEA0-4160-BAA8-705B50DD5639}" srcOrd="0" destOrd="0" presId="urn:microsoft.com/office/officeart/2005/8/layout/hierarchy1"/>
    <dgm:cxn modelId="{ED6BFE8E-1991-49E7-841A-D9B2D5EC532B}" type="presParOf" srcId="{72641E4B-FEA0-4160-BAA8-705B50DD5639}" destId="{33D3E5C4-C27D-4F74-BBDD-129AE31EAC1E}" srcOrd="0" destOrd="0" presId="urn:microsoft.com/office/officeart/2005/8/layout/hierarchy1"/>
    <dgm:cxn modelId="{4F6F92E1-3E01-4F52-B22C-6A055F7E8C85}" type="presParOf" srcId="{72641E4B-FEA0-4160-BAA8-705B50DD5639}" destId="{DC6E415B-8BEC-40D0-82C0-8AD07840868D}" srcOrd="1" destOrd="0" presId="urn:microsoft.com/office/officeart/2005/8/layout/hierarchy1"/>
    <dgm:cxn modelId="{C3B6E5AE-7D71-422E-9F93-9D4F3E485844}" type="presParOf" srcId="{2174C0BC-6645-4ED1-803F-3D267436195D}" destId="{D45614AD-FF8C-417C-9070-CCEEBB82C859}" srcOrd="1" destOrd="0" presId="urn:microsoft.com/office/officeart/2005/8/layout/hierarchy1"/>
    <dgm:cxn modelId="{F91048F9-DA30-4A21-A132-9BBF0CC3B67B}" type="presParOf" srcId="{D45614AD-FF8C-417C-9070-CCEEBB82C859}" destId="{BA2152AD-AD6C-4F63-B337-363289D2E16A}" srcOrd="0" destOrd="0" presId="urn:microsoft.com/office/officeart/2005/8/layout/hierarchy1"/>
    <dgm:cxn modelId="{E5D60E9A-74F6-4E97-806C-C641E63ADD35}" type="presParOf" srcId="{D45614AD-FF8C-417C-9070-CCEEBB82C859}" destId="{5AFEB4EE-BBFB-49DC-95E3-73C00559FCAF}" srcOrd="1" destOrd="0" presId="urn:microsoft.com/office/officeart/2005/8/layout/hierarchy1"/>
    <dgm:cxn modelId="{2F090D6F-7927-468F-916A-A5794912D992}" type="presParOf" srcId="{5AFEB4EE-BBFB-49DC-95E3-73C00559FCAF}" destId="{D38C6792-A175-4BB6-9C35-6E5D4B037F6D}" srcOrd="0" destOrd="0" presId="urn:microsoft.com/office/officeart/2005/8/layout/hierarchy1"/>
    <dgm:cxn modelId="{8D4643B3-42FB-4D94-B0A5-629C97DDD931}" type="presParOf" srcId="{D38C6792-A175-4BB6-9C35-6E5D4B037F6D}" destId="{3FC8B440-8F22-474C-A350-91B3A1608B42}" srcOrd="0" destOrd="0" presId="urn:microsoft.com/office/officeart/2005/8/layout/hierarchy1"/>
    <dgm:cxn modelId="{A48715D7-06DF-4E1F-93F0-7D9DD81E6C9C}" type="presParOf" srcId="{D38C6792-A175-4BB6-9C35-6E5D4B037F6D}" destId="{CDC669D7-5AEA-499B-9A9F-295217402778}" srcOrd="1" destOrd="0" presId="urn:microsoft.com/office/officeart/2005/8/layout/hierarchy1"/>
    <dgm:cxn modelId="{1CC93471-446D-4E27-BD47-084260906FF3}" type="presParOf" srcId="{5AFEB4EE-BBFB-49DC-95E3-73C00559FCAF}" destId="{52F8BF9E-8053-4093-98A1-AC0306BC4BDB}" srcOrd="1" destOrd="0" presId="urn:microsoft.com/office/officeart/2005/8/layout/hierarchy1"/>
    <dgm:cxn modelId="{D833917B-C126-4CA1-93E5-8C9B47379244}" type="presParOf" srcId="{46125E45-0870-48A7-9385-90676E4133D9}" destId="{CC7D1266-E3CE-4BB7-84CF-BC80F838DC6C}" srcOrd="2" destOrd="0" presId="urn:microsoft.com/office/officeart/2005/8/layout/hierarchy1"/>
    <dgm:cxn modelId="{0E5B37DD-4BC9-48E0-8383-AE7BDF3FE68A}" type="presParOf" srcId="{46125E45-0870-48A7-9385-90676E4133D9}" destId="{9E811DE9-FF87-4483-A25D-45F1A6A052AA}" srcOrd="3" destOrd="0" presId="urn:microsoft.com/office/officeart/2005/8/layout/hierarchy1"/>
    <dgm:cxn modelId="{3E8A7910-F5F9-4507-AD93-098CCAF7BDC0}" type="presParOf" srcId="{9E811DE9-FF87-4483-A25D-45F1A6A052AA}" destId="{F8E84654-D21C-4712-B42C-7348428692D7}" srcOrd="0" destOrd="0" presId="urn:microsoft.com/office/officeart/2005/8/layout/hierarchy1"/>
    <dgm:cxn modelId="{9B0E1E37-9991-46C3-8ED2-D1E9378C374D}" type="presParOf" srcId="{F8E84654-D21C-4712-B42C-7348428692D7}" destId="{333C0EA7-F6A9-4B92-B5F2-E78DB291CA4B}" srcOrd="0" destOrd="0" presId="urn:microsoft.com/office/officeart/2005/8/layout/hierarchy1"/>
    <dgm:cxn modelId="{740273EA-BBE1-4A09-B5FB-BCD94B4D06B9}" type="presParOf" srcId="{F8E84654-D21C-4712-B42C-7348428692D7}" destId="{8E1E5B9A-358D-4166-A31A-DDFF974A8C65}" srcOrd="1" destOrd="0" presId="urn:microsoft.com/office/officeart/2005/8/layout/hierarchy1"/>
    <dgm:cxn modelId="{2ECE60E4-5C32-4A3A-B310-604752BA5D38}" type="presParOf" srcId="{9E811DE9-FF87-4483-A25D-45F1A6A052AA}" destId="{5D0EBAA4-9658-4049-83D8-BD68BF3C1A9D}" srcOrd="1" destOrd="0" presId="urn:microsoft.com/office/officeart/2005/8/layout/hierarchy1"/>
    <dgm:cxn modelId="{3865AE0F-E857-43CF-AEAD-2336A737D3FC}" type="presParOf" srcId="{5D0EBAA4-9658-4049-83D8-BD68BF3C1A9D}" destId="{DBC549EB-46D1-4352-9A2B-4C0544EA2A5E}" srcOrd="0" destOrd="0" presId="urn:microsoft.com/office/officeart/2005/8/layout/hierarchy1"/>
    <dgm:cxn modelId="{03E54B0C-37F6-452E-8946-EDBB8E75F462}" type="presParOf" srcId="{5D0EBAA4-9658-4049-83D8-BD68BF3C1A9D}" destId="{244DC20B-25EC-4B85-AE49-20A44AD0BCA8}" srcOrd="1" destOrd="0" presId="urn:microsoft.com/office/officeart/2005/8/layout/hierarchy1"/>
    <dgm:cxn modelId="{254AB806-0919-4C1B-A199-0DF57C4389A9}" type="presParOf" srcId="{244DC20B-25EC-4B85-AE49-20A44AD0BCA8}" destId="{5B8FE114-51D5-4844-9725-695D0D98EBBD}" srcOrd="0" destOrd="0" presId="urn:microsoft.com/office/officeart/2005/8/layout/hierarchy1"/>
    <dgm:cxn modelId="{6AE9C065-8EBF-4402-B5AD-D3E4E6B29FD4}" type="presParOf" srcId="{5B8FE114-51D5-4844-9725-695D0D98EBBD}" destId="{3B2D3C2F-A93C-4FA1-8F11-E0A80DB82D16}" srcOrd="0" destOrd="0" presId="urn:microsoft.com/office/officeart/2005/8/layout/hierarchy1"/>
    <dgm:cxn modelId="{FAC3F8C2-31C4-4879-84C9-48B15E0BAE54}" type="presParOf" srcId="{5B8FE114-51D5-4844-9725-695D0D98EBBD}" destId="{59E57480-0CCE-40FF-9423-0BB613D75631}" srcOrd="1" destOrd="0" presId="urn:microsoft.com/office/officeart/2005/8/layout/hierarchy1"/>
    <dgm:cxn modelId="{09C0EDFE-6A02-490D-AF48-77F88FEA9D3B}" type="presParOf" srcId="{244DC20B-25EC-4B85-AE49-20A44AD0BCA8}" destId="{54FBC0E5-948E-4176-A6FF-3B610B0022E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C549EB-46D1-4352-9A2B-4C0544EA2A5E}">
      <dsp:nvSpPr>
        <dsp:cNvPr id="0" name=""/>
        <dsp:cNvSpPr/>
      </dsp:nvSpPr>
      <dsp:spPr>
        <a:xfrm>
          <a:off x="6924856" y="2548324"/>
          <a:ext cx="91440" cy="6045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7360"/>
              </a:lnTo>
              <a:lnTo>
                <a:pt x="73886" y="537360"/>
              </a:lnTo>
              <a:lnTo>
                <a:pt x="73886" y="60454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7D1266-E3CE-4BB7-84CF-BC80F838DC6C}">
      <dsp:nvSpPr>
        <dsp:cNvPr id="0" name=""/>
        <dsp:cNvSpPr/>
      </dsp:nvSpPr>
      <dsp:spPr>
        <a:xfrm>
          <a:off x="6185469" y="1720405"/>
          <a:ext cx="785106" cy="367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242"/>
              </a:lnTo>
              <a:lnTo>
                <a:pt x="785106" y="300242"/>
              </a:lnTo>
              <a:lnTo>
                <a:pt x="785106" y="36742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2152AD-AD6C-4F63-B337-363289D2E16A}">
      <dsp:nvSpPr>
        <dsp:cNvPr id="0" name=""/>
        <dsp:cNvSpPr/>
      </dsp:nvSpPr>
      <dsp:spPr>
        <a:xfrm>
          <a:off x="5211987" y="2548324"/>
          <a:ext cx="91440" cy="6196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52441"/>
              </a:lnTo>
              <a:lnTo>
                <a:pt x="85460" y="552441"/>
              </a:lnTo>
              <a:lnTo>
                <a:pt x="85460" y="61962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43F279-90F7-45E5-891F-5D8109F06C01}">
      <dsp:nvSpPr>
        <dsp:cNvPr id="0" name=""/>
        <dsp:cNvSpPr/>
      </dsp:nvSpPr>
      <dsp:spPr>
        <a:xfrm>
          <a:off x="5257707" y="1720405"/>
          <a:ext cx="927762" cy="367422"/>
        </a:xfrm>
        <a:custGeom>
          <a:avLst/>
          <a:gdLst/>
          <a:ahLst/>
          <a:cxnLst/>
          <a:rect l="0" t="0" r="0" b="0"/>
          <a:pathLst>
            <a:path>
              <a:moveTo>
                <a:pt x="927762" y="0"/>
              </a:moveTo>
              <a:lnTo>
                <a:pt x="927762" y="300242"/>
              </a:lnTo>
              <a:lnTo>
                <a:pt x="0" y="300242"/>
              </a:lnTo>
              <a:lnTo>
                <a:pt x="0" y="36742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09A947-D77A-4B2D-904F-B892CE1AB845}">
      <dsp:nvSpPr>
        <dsp:cNvPr id="0" name=""/>
        <dsp:cNvSpPr/>
      </dsp:nvSpPr>
      <dsp:spPr>
        <a:xfrm>
          <a:off x="4476620" y="863691"/>
          <a:ext cx="1708849" cy="3962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036"/>
              </a:lnTo>
              <a:lnTo>
                <a:pt x="1708849" y="329036"/>
              </a:lnTo>
              <a:lnTo>
                <a:pt x="1708849" y="39621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AE9AB8-51AC-49B5-99F7-C869686BAA4C}">
      <dsp:nvSpPr>
        <dsp:cNvPr id="0" name=""/>
        <dsp:cNvSpPr/>
      </dsp:nvSpPr>
      <dsp:spPr>
        <a:xfrm>
          <a:off x="3205768" y="2512589"/>
          <a:ext cx="476558" cy="6039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6734"/>
              </a:lnTo>
              <a:lnTo>
                <a:pt x="476558" y="536734"/>
              </a:lnTo>
              <a:lnTo>
                <a:pt x="476558" y="60391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291D2D-405B-441A-A83C-69A432ACF401}">
      <dsp:nvSpPr>
        <dsp:cNvPr id="0" name=""/>
        <dsp:cNvSpPr/>
      </dsp:nvSpPr>
      <dsp:spPr>
        <a:xfrm>
          <a:off x="2272980" y="1720405"/>
          <a:ext cx="932788" cy="3316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4507"/>
              </a:lnTo>
              <a:lnTo>
                <a:pt x="932788" y="264507"/>
              </a:lnTo>
              <a:lnTo>
                <a:pt x="932788" y="33168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80F0C8-21D2-4A59-B576-8978D8123AF0}">
      <dsp:nvSpPr>
        <dsp:cNvPr id="0" name=""/>
        <dsp:cNvSpPr/>
      </dsp:nvSpPr>
      <dsp:spPr>
        <a:xfrm>
          <a:off x="2088400" y="3634848"/>
          <a:ext cx="91440" cy="3343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7201"/>
              </a:lnTo>
              <a:lnTo>
                <a:pt x="75786" y="267201"/>
              </a:lnTo>
              <a:lnTo>
                <a:pt x="75786" y="33438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62A40A-D149-41F2-854A-434171250438}">
      <dsp:nvSpPr>
        <dsp:cNvPr id="0" name=""/>
        <dsp:cNvSpPr/>
      </dsp:nvSpPr>
      <dsp:spPr>
        <a:xfrm>
          <a:off x="971777" y="2512589"/>
          <a:ext cx="1162343" cy="6617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4581"/>
              </a:lnTo>
              <a:lnTo>
                <a:pt x="1162343" y="594581"/>
              </a:lnTo>
              <a:lnTo>
                <a:pt x="1162343" y="66176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8AA976-09E1-47E3-A700-40AB0B271681}">
      <dsp:nvSpPr>
        <dsp:cNvPr id="0" name=""/>
        <dsp:cNvSpPr/>
      </dsp:nvSpPr>
      <dsp:spPr>
        <a:xfrm>
          <a:off x="553431" y="3634848"/>
          <a:ext cx="91440" cy="3251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8005"/>
              </a:lnTo>
              <a:lnTo>
                <a:pt x="65350" y="258005"/>
              </a:lnTo>
              <a:lnTo>
                <a:pt x="65350" y="32518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EA5CDA-D060-410A-A236-A2EEB732D007}">
      <dsp:nvSpPr>
        <dsp:cNvPr id="0" name=""/>
        <dsp:cNvSpPr/>
      </dsp:nvSpPr>
      <dsp:spPr>
        <a:xfrm>
          <a:off x="599151" y="2512589"/>
          <a:ext cx="372625" cy="661762"/>
        </a:xfrm>
        <a:custGeom>
          <a:avLst/>
          <a:gdLst/>
          <a:ahLst/>
          <a:cxnLst/>
          <a:rect l="0" t="0" r="0" b="0"/>
          <a:pathLst>
            <a:path>
              <a:moveTo>
                <a:pt x="372625" y="0"/>
              </a:moveTo>
              <a:lnTo>
                <a:pt x="372625" y="594581"/>
              </a:lnTo>
              <a:lnTo>
                <a:pt x="0" y="594581"/>
              </a:lnTo>
              <a:lnTo>
                <a:pt x="0" y="66176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2D5637-440D-42CC-B154-0A6F564F2E3B}">
      <dsp:nvSpPr>
        <dsp:cNvPr id="0" name=""/>
        <dsp:cNvSpPr/>
      </dsp:nvSpPr>
      <dsp:spPr>
        <a:xfrm>
          <a:off x="971777" y="1720405"/>
          <a:ext cx="1301203" cy="331688"/>
        </a:xfrm>
        <a:custGeom>
          <a:avLst/>
          <a:gdLst/>
          <a:ahLst/>
          <a:cxnLst/>
          <a:rect l="0" t="0" r="0" b="0"/>
          <a:pathLst>
            <a:path>
              <a:moveTo>
                <a:pt x="1301203" y="0"/>
              </a:moveTo>
              <a:lnTo>
                <a:pt x="1301203" y="264507"/>
              </a:lnTo>
              <a:lnTo>
                <a:pt x="0" y="264507"/>
              </a:lnTo>
              <a:lnTo>
                <a:pt x="0" y="33168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7D41E0-E52D-402E-8AAB-F7240FD1BBAB}">
      <dsp:nvSpPr>
        <dsp:cNvPr id="0" name=""/>
        <dsp:cNvSpPr/>
      </dsp:nvSpPr>
      <dsp:spPr>
        <a:xfrm>
          <a:off x="2272980" y="863691"/>
          <a:ext cx="2203639" cy="396217"/>
        </a:xfrm>
        <a:custGeom>
          <a:avLst/>
          <a:gdLst/>
          <a:ahLst/>
          <a:cxnLst/>
          <a:rect l="0" t="0" r="0" b="0"/>
          <a:pathLst>
            <a:path>
              <a:moveTo>
                <a:pt x="2203639" y="0"/>
              </a:moveTo>
              <a:lnTo>
                <a:pt x="2203639" y="329036"/>
              </a:lnTo>
              <a:lnTo>
                <a:pt x="0" y="329036"/>
              </a:lnTo>
              <a:lnTo>
                <a:pt x="0" y="39621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289F74-9615-4FC8-AADE-151F43BE704E}">
      <dsp:nvSpPr>
        <dsp:cNvPr id="0" name=""/>
        <dsp:cNvSpPr/>
      </dsp:nvSpPr>
      <dsp:spPr>
        <a:xfrm>
          <a:off x="3223621" y="338284"/>
          <a:ext cx="2505997" cy="5254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521CBE9-E113-48A3-ACD9-AB1CEF612C99}">
      <dsp:nvSpPr>
        <dsp:cNvPr id="0" name=""/>
        <dsp:cNvSpPr/>
      </dsp:nvSpPr>
      <dsp:spPr>
        <a:xfrm>
          <a:off x="3304198" y="414832"/>
          <a:ext cx="2505997" cy="5254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Волокна</a:t>
          </a:r>
          <a:endParaRPr lang="ru-RU" sz="2800" kern="1200" dirty="0"/>
        </a:p>
      </dsp:txBody>
      <dsp:txXfrm>
        <a:off x="3319587" y="430221"/>
        <a:ext cx="2475219" cy="494629"/>
      </dsp:txXfrm>
    </dsp:sp>
    <dsp:sp modelId="{B4C3D794-B551-4420-B64E-FE5301D83EAC}">
      <dsp:nvSpPr>
        <dsp:cNvPr id="0" name=""/>
        <dsp:cNvSpPr/>
      </dsp:nvSpPr>
      <dsp:spPr>
        <a:xfrm>
          <a:off x="1176514" y="1259909"/>
          <a:ext cx="2192932" cy="4604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61BCF1B-BE3A-4B6B-B92E-012E674EC555}">
      <dsp:nvSpPr>
        <dsp:cNvPr id="0" name=""/>
        <dsp:cNvSpPr/>
      </dsp:nvSpPr>
      <dsp:spPr>
        <a:xfrm>
          <a:off x="1257090" y="1336457"/>
          <a:ext cx="2192932" cy="4604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Натуральні</a:t>
          </a:r>
          <a:endParaRPr lang="ru-RU" sz="2400" kern="1200" dirty="0"/>
        </a:p>
      </dsp:txBody>
      <dsp:txXfrm>
        <a:off x="1270577" y="1349944"/>
        <a:ext cx="2165958" cy="433521"/>
      </dsp:txXfrm>
    </dsp:sp>
    <dsp:sp modelId="{0F146D47-1BE4-43CB-BB8F-05A71F5AC065}">
      <dsp:nvSpPr>
        <dsp:cNvPr id="0" name=""/>
        <dsp:cNvSpPr/>
      </dsp:nvSpPr>
      <dsp:spPr>
        <a:xfrm>
          <a:off x="317060" y="2052093"/>
          <a:ext cx="1309432" cy="4604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77AACB3-1E62-4603-8374-0AEE2E807640}">
      <dsp:nvSpPr>
        <dsp:cNvPr id="0" name=""/>
        <dsp:cNvSpPr/>
      </dsp:nvSpPr>
      <dsp:spPr>
        <a:xfrm>
          <a:off x="397637" y="2128641"/>
          <a:ext cx="1309432" cy="4604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Органічні</a:t>
          </a:r>
          <a:endParaRPr lang="ru-RU" sz="2000" kern="1200" dirty="0"/>
        </a:p>
      </dsp:txBody>
      <dsp:txXfrm>
        <a:off x="411124" y="2142128"/>
        <a:ext cx="1282458" cy="433521"/>
      </dsp:txXfrm>
    </dsp:sp>
    <dsp:sp modelId="{88830CD3-CDDE-4834-AF34-3A9119CB5C28}">
      <dsp:nvSpPr>
        <dsp:cNvPr id="0" name=""/>
        <dsp:cNvSpPr/>
      </dsp:nvSpPr>
      <dsp:spPr>
        <a:xfrm>
          <a:off x="-62729" y="3174352"/>
          <a:ext cx="1323762" cy="4604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357D66D-4AED-499A-82A9-D7A38231D385}">
      <dsp:nvSpPr>
        <dsp:cNvPr id="0" name=""/>
        <dsp:cNvSpPr/>
      </dsp:nvSpPr>
      <dsp:spPr>
        <a:xfrm>
          <a:off x="17847" y="3250900"/>
          <a:ext cx="1323762" cy="4604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Рослинні</a:t>
          </a:r>
          <a:endParaRPr lang="ru-RU" sz="2000" kern="1200" dirty="0"/>
        </a:p>
      </dsp:txBody>
      <dsp:txXfrm>
        <a:off x="31334" y="3264387"/>
        <a:ext cx="1296788" cy="433521"/>
      </dsp:txXfrm>
    </dsp:sp>
    <dsp:sp modelId="{BAFB733A-C400-4207-8490-1865515F1B44}">
      <dsp:nvSpPr>
        <dsp:cNvPr id="0" name=""/>
        <dsp:cNvSpPr/>
      </dsp:nvSpPr>
      <dsp:spPr>
        <a:xfrm>
          <a:off x="9278" y="3960034"/>
          <a:ext cx="1219008" cy="11932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52D81D1-7F54-48F3-BC7F-EDBB9205ED4B}">
      <dsp:nvSpPr>
        <dsp:cNvPr id="0" name=""/>
        <dsp:cNvSpPr/>
      </dsp:nvSpPr>
      <dsp:spPr>
        <a:xfrm>
          <a:off x="89855" y="4036582"/>
          <a:ext cx="1219008" cy="11932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Льон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Бавовна</a:t>
          </a:r>
          <a:endParaRPr lang="ru-RU" sz="2000" kern="1200" dirty="0"/>
        </a:p>
      </dsp:txBody>
      <dsp:txXfrm>
        <a:off x="124805" y="4071532"/>
        <a:ext cx="1149108" cy="1123392"/>
      </dsp:txXfrm>
    </dsp:sp>
    <dsp:sp modelId="{2D0FF7CB-0D61-426D-B65D-72DE0D367C4B}">
      <dsp:nvSpPr>
        <dsp:cNvPr id="0" name=""/>
        <dsp:cNvSpPr/>
      </dsp:nvSpPr>
      <dsp:spPr>
        <a:xfrm>
          <a:off x="1449439" y="3174352"/>
          <a:ext cx="1369362" cy="4604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7641AD1-44AC-4015-8E35-AF9B455922EC}">
      <dsp:nvSpPr>
        <dsp:cNvPr id="0" name=""/>
        <dsp:cNvSpPr/>
      </dsp:nvSpPr>
      <dsp:spPr>
        <a:xfrm>
          <a:off x="1530015" y="3250900"/>
          <a:ext cx="1369362" cy="4604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Тваринні</a:t>
          </a:r>
          <a:endParaRPr lang="ru-RU" sz="2000" kern="1200" dirty="0"/>
        </a:p>
      </dsp:txBody>
      <dsp:txXfrm>
        <a:off x="1543502" y="3264387"/>
        <a:ext cx="1342388" cy="433521"/>
      </dsp:txXfrm>
    </dsp:sp>
    <dsp:sp modelId="{75A9A376-DC62-4693-AB1B-A21531161AE6}">
      <dsp:nvSpPr>
        <dsp:cNvPr id="0" name=""/>
        <dsp:cNvSpPr/>
      </dsp:nvSpPr>
      <dsp:spPr>
        <a:xfrm>
          <a:off x="1665458" y="3969230"/>
          <a:ext cx="997455" cy="11832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DB1B1EF-E4D8-420A-BDB0-400230D5A651}">
      <dsp:nvSpPr>
        <dsp:cNvPr id="0" name=""/>
        <dsp:cNvSpPr/>
      </dsp:nvSpPr>
      <dsp:spPr>
        <a:xfrm>
          <a:off x="1746035" y="4045778"/>
          <a:ext cx="997455" cy="11832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Вовна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Шовк</a:t>
          </a:r>
          <a:endParaRPr lang="ru-RU" sz="2000" kern="1200" dirty="0"/>
        </a:p>
      </dsp:txBody>
      <dsp:txXfrm>
        <a:off x="1775249" y="4074992"/>
        <a:ext cx="939027" cy="1124830"/>
      </dsp:txXfrm>
    </dsp:sp>
    <dsp:sp modelId="{840164E8-E862-45DC-8C8E-59B9B75A44C8}">
      <dsp:nvSpPr>
        <dsp:cNvPr id="0" name=""/>
        <dsp:cNvSpPr/>
      </dsp:nvSpPr>
      <dsp:spPr>
        <a:xfrm>
          <a:off x="2232958" y="2052093"/>
          <a:ext cx="1945620" cy="4604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000385C-75C2-4F5B-B4CB-7251047BE510}">
      <dsp:nvSpPr>
        <dsp:cNvPr id="0" name=""/>
        <dsp:cNvSpPr/>
      </dsp:nvSpPr>
      <dsp:spPr>
        <a:xfrm>
          <a:off x="2313535" y="2128641"/>
          <a:ext cx="1945620" cy="4604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Неорганічні</a:t>
          </a:r>
          <a:endParaRPr lang="ru-RU" sz="2000" kern="1200" dirty="0"/>
        </a:p>
      </dsp:txBody>
      <dsp:txXfrm>
        <a:off x="2327022" y="2142128"/>
        <a:ext cx="1918646" cy="433521"/>
      </dsp:txXfrm>
    </dsp:sp>
    <dsp:sp modelId="{6D69AE16-4110-453C-AFFB-F5781118EA5A}">
      <dsp:nvSpPr>
        <dsp:cNvPr id="0" name=""/>
        <dsp:cNvSpPr/>
      </dsp:nvSpPr>
      <dsp:spPr>
        <a:xfrm>
          <a:off x="3177627" y="3116504"/>
          <a:ext cx="1009399" cy="8389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CB24E71-3A79-437C-9A35-87DE2E5B93F8}">
      <dsp:nvSpPr>
        <dsp:cNvPr id="0" name=""/>
        <dsp:cNvSpPr/>
      </dsp:nvSpPr>
      <dsp:spPr>
        <a:xfrm>
          <a:off x="3258204" y="3193052"/>
          <a:ext cx="1009399" cy="8389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Азбест</a:t>
          </a:r>
          <a:endParaRPr lang="ru-RU" sz="2000" kern="1200" dirty="0"/>
        </a:p>
      </dsp:txBody>
      <dsp:txXfrm>
        <a:off x="3282777" y="3217625"/>
        <a:ext cx="960253" cy="789845"/>
      </dsp:txXfrm>
    </dsp:sp>
    <dsp:sp modelId="{E0AB1A73-A627-4156-A634-C9393AB0735B}">
      <dsp:nvSpPr>
        <dsp:cNvPr id="0" name=""/>
        <dsp:cNvSpPr/>
      </dsp:nvSpPr>
      <dsp:spPr>
        <a:xfrm>
          <a:off x="4874630" y="1259909"/>
          <a:ext cx="2621679" cy="4604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7ABE222-0658-47D6-B2E5-5CC806B2CB38}">
      <dsp:nvSpPr>
        <dsp:cNvPr id="0" name=""/>
        <dsp:cNvSpPr/>
      </dsp:nvSpPr>
      <dsp:spPr>
        <a:xfrm>
          <a:off x="4955206" y="1336457"/>
          <a:ext cx="2621679" cy="4604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Хімічні</a:t>
          </a:r>
          <a:endParaRPr lang="ru-RU" sz="2400" kern="1200" dirty="0"/>
        </a:p>
      </dsp:txBody>
      <dsp:txXfrm>
        <a:off x="4968693" y="1349944"/>
        <a:ext cx="2594705" cy="433521"/>
      </dsp:txXfrm>
    </dsp:sp>
    <dsp:sp modelId="{33D3E5C4-C27D-4F74-BBDD-129AE31EAC1E}">
      <dsp:nvSpPr>
        <dsp:cNvPr id="0" name=""/>
        <dsp:cNvSpPr/>
      </dsp:nvSpPr>
      <dsp:spPr>
        <a:xfrm>
          <a:off x="4545780" y="2087828"/>
          <a:ext cx="1423853" cy="4604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C6E415B-8BEC-40D0-82C0-8AD07840868D}">
      <dsp:nvSpPr>
        <dsp:cNvPr id="0" name=""/>
        <dsp:cNvSpPr/>
      </dsp:nvSpPr>
      <dsp:spPr>
        <a:xfrm>
          <a:off x="4626357" y="2164376"/>
          <a:ext cx="1423853" cy="4604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Штучні</a:t>
          </a:r>
          <a:endParaRPr lang="ru-RU" sz="2000" kern="1200" dirty="0"/>
        </a:p>
      </dsp:txBody>
      <dsp:txXfrm>
        <a:off x="4639844" y="2177863"/>
        <a:ext cx="1396879" cy="433521"/>
      </dsp:txXfrm>
    </dsp:sp>
    <dsp:sp modelId="{3FC8B440-8F22-474C-A350-91B3A1608B42}">
      <dsp:nvSpPr>
        <dsp:cNvPr id="0" name=""/>
        <dsp:cNvSpPr/>
      </dsp:nvSpPr>
      <dsp:spPr>
        <a:xfrm>
          <a:off x="4608955" y="3167946"/>
          <a:ext cx="1376984" cy="12514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DC669D7-5AEA-499B-9A9F-295217402778}">
      <dsp:nvSpPr>
        <dsp:cNvPr id="0" name=""/>
        <dsp:cNvSpPr/>
      </dsp:nvSpPr>
      <dsp:spPr>
        <a:xfrm>
          <a:off x="4689532" y="3244494"/>
          <a:ext cx="1376984" cy="12514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Віскоза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 Ацетат </a:t>
          </a:r>
        </a:p>
      </dsp:txBody>
      <dsp:txXfrm>
        <a:off x="4726185" y="3281147"/>
        <a:ext cx="1303678" cy="1178110"/>
      </dsp:txXfrm>
    </dsp:sp>
    <dsp:sp modelId="{333C0EA7-F6A9-4B92-B5F2-E78DB291CA4B}">
      <dsp:nvSpPr>
        <dsp:cNvPr id="0" name=""/>
        <dsp:cNvSpPr/>
      </dsp:nvSpPr>
      <dsp:spPr>
        <a:xfrm>
          <a:off x="6201964" y="2087828"/>
          <a:ext cx="1537222" cy="4604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E1E5B9A-358D-4166-A31A-DDFF974A8C65}">
      <dsp:nvSpPr>
        <dsp:cNvPr id="0" name=""/>
        <dsp:cNvSpPr/>
      </dsp:nvSpPr>
      <dsp:spPr>
        <a:xfrm>
          <a:off x="6282541" y="2164376"/>
          <a:ext cx="1537222" cy="4604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Синтетичні</a:t>
          </a:r>
          <a:endParaRPr lang="ru-RU" sz="2000" kern="1200" dirty="0"/>
        </a:p>
      </dsp:txBody>
      <dsp:txXfrm>
        <a:off x="6296028" y="2177863"/>
        <a:ext cx="1510248" cy="433521"/>
      </dsp:txXfrm>
    </dsp:sp>
    <dsp:sp modelId="{3B2D3C2F-A93C-4FA1-8F11-E0A80DB82D16}">
      <dsp:nvSpPr>
        <dsp:cNvPr id="0" name=""/>
        <dsp:cNvSpPr/>
      </dsp:nvSpPr>
      <dsp:spPr>
        <a:xfrm>
          <a:off x="6283353" y="3152865"/>
          <a:ext cx="1430778" cy="13112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9E57480-0CCE-40FF-9423-0BB613D75631}">
      <dsp:nvSpPr>
        <dsp:cNvPr id="0" name=""/>
        <dsp:cNvSpPr/>
      </dsp:nvSpPr>
      <dsp:spPr>
        <a:xfrm>
          <a:off x="6363929" y="3229413"/>
          <a:ext cx="1430778" cy="1311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Поліаміди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Поліефіри</a:t>
          </a:r>
          <a:endParaRPr lang="ru-RU" sz="2000" kern="1200" dirty="0"/>
        </a:p>
      </dsp:txBody>
      <dsp:txXfrm>
        <a:off x="6402333" y="3267817"/>
        <a:ext cx="1353970" cy="12344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:\ProPowerPoint\Шаблоны\В работе\Химия\Him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836712"/>
            <a:ext cx="5832648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2636912"/>
            <a:ext cx="5040560" cy="7920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fld id="{94C2C52D-6200-42A0-A36D-333E4EEE1E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167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72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ProPowerPoint\Шаблоны\В работе\Химия\HimiaSlid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1835150" y="274638"/>
            <a:ext cx="68516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1763713" y="1600200"/>
            <a:ext cx="6923087" cy="506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9" name="TextBox 6"/>
          <p:cNvSpPr txBox="1">
            <a:spLocks noChangeArrowheads="1"/>
          </p:cNvSpPr>
          <p:nvPr/>
        </p:nvSpPr>
        <p:spPr bwMode="auto">
          <a:xfrm>
            <a:off x="7515225" y="6550025"/>
            <a:ext cx="1616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1400" smtClean="0">
                <a:solidFill>
                  <a:srgbClr val="A6A6A6"/>
                </a:solidFill>
                <a:latin typeface="Ariston" pitchFamily="66" charset="0"/>
              </a:rPr>
              <a:t>ProPowerPoint.Ru</a:t>
            </a:r>
            <a:endParaRPr lang="ru-RU" sz="1400" smtClean="0">
              <a:solidFill>
                <a:srgbClr val="A6A6A6"/>
              </a:solidFill>
              <a:latin typeface="Ariston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"/>
            <a:ext cx="5649808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dirty="0">
                <a:solidFill>
                  <a:srgbClr val="C00000"/>
                </a:solidFill>
              </a:rPr>
              <a:t>ХІМІЯ 10 клас. </a:t>
            </a:r>
            <a:r>
              <a:rPr lang="uk-UA" b="1" dirty="0" smtClean="0">
                <a:solidFill>
                  <a:srgbClr val="C00000"/>
                </a:solidFill>
              </a:rPr>
              <a:t>19.05.2020</a:t>
            </a:r>
            <a:endParaRPr lang="ru-RU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1340768"/>
            <a:ext cx="6923087" cy="4896544"/>
          </a:xfrm>
        </p:spPr>
        <p:txBody>
          <a:bodyPr/>
          <a:lstStyle/>
          <a:p>
            <a:pPr marL="0" indent="0" algn="ctr">
              <a:buNone/>
            </a:pPr>
            <a:r>
              <a:rPr lang="uk-UA" sz="4000" b="1" dirty="0">
                <a:solidFill>
                  <a:srgbClr val="00B050"/>
                </a:solidFill>
              </a:rPr>
              <a:t>Навчальний </a:t>
            </a:r>
            <a:r>
              <a:rPr lang="uk-UA" sz="4000" b="1" dirty="0" err="1">
                <a:solidFill>
                  <a:srgbClr val="00B050"/>
                </a:solidFill>
              </a:rPr>
              <a:t>проєкт</a:t>
            </a:r>
            <a:r>
              <a:rPr lang="uk-UA" sz="4000" b="1" dirty="0">
                <a:solidFill>
                  <a:srgbClr val="00B050"/>
                </a:solidFill>
              </a:rPr>
              <a:t> на тему «Синтетичні волокна: їх значення, застосування у побуті та промисловості».</a:t>
            </a:r>
            <a:endParaRPr lang="ru-RU" sz="4000" b="1" dirty="0">
              <a:solidFill>
                <a:srgbClr val="00B050"/>
              </a:solidFill>
            </a:endParaRPr>
          </a:p>
          <a:p>
            <a:r>
              <a:rPr lang="uk-UA" sz="2400" b="1" dirty="0" smtClean="0">
                <a:solidFill>
                  <a:srgbClr val="0070C0"/>
                </a:solidFill>
              </a:rPr>
              <a:t>Синтетичне волокно – це хімічне волокно, яке формують із синтетичних полімерів.</a:t>
            </a:r>
          </a:p>
          <a:p>
            <a:pPr marL="350838" algn="just"/>
            <a:r>
              <a:rPr lang="uk-UA" sz="2400" b="1" dirty="0" smtClean="0">
                <a:solidFill>
                  <a:srgbClr val="0070C0"/>
                </a:solidFill>
              </a:rPr>
              <a:t>Для їх виробництва використовують продукти переробки нафти, </a:t>
            </a:r>
            <a:r>
              <a:rPr lang="uk-UA" sz="2400" b="1" dirty="0" err="1" smtClean="0">
                <a:solidFill>
                  <a:srgbClr val="0070C0"/>
                </a:solidFill>
              </a:rPr>
              <a:t>кам</a:t>
            </a:r>
            <a:r>
              <a:rPr lang="en-US" sz="2400" b="1" dirty="0" smtClean="0">
                <a:solidFill>
                  <a:srgbClr val="0070C0"/>
                </a:solidFill>
              </a:rPr>
              <a:t>’</a:t>
            </a:r>
            <a:r>
              <a:rPr lang="uk-UA" sz="2400" b="1" dirty="0" err="1" smtClean="0">
                <a:solidFill>
                  <a:srgbClr val="0070C0"/>
                </a:solidFill>
              </a:rPr>
              <a:t>яного</a:t>
            </a:r>
            <a:r>
              <a:rPr lang="uk-UA" sz="2400" b="1" dirty="0" smtClean="0">
                <a:solidFill>
                  <a:srgbClr val="0070C0"/>
                </a:solidFill>
              </a:rPr>
              <a:t> вугілля, природного газу. Тканини і вироби з синтетичних волокон легкі, міцні, довговічні.</a:t>
            </a:r>
          </a:p>
          <a:p>
            <a:endParaRPr lang="ru-R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"/>
            <a:ext cx="5649808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Класифікація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459244122"/>
              </p:ext>
            </p:extLst>
          </p:nvPr>
        </p:nvGraphicFramePr>
        <p:xfrm>
          <a:off x="755576" y="1124744"/>
          <a:ext cx="7858148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165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"/>
            <a:ext cx="5649808" cy="6857999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85900" y="646331"/>
            <a:ext cx="7614084" cy="1054477"/>
          </a:xfrm>
        </p:spPr>
        <p:txBody>
          <a:bodyPr/>
          <a:lstStyle/>
          <a:p>
            <a:r>
              <a:rPr lang="uk-UA" sz="2000" b="1" dirty="0" smtClean="0"/>
              <a:t>Синтетичне волокно виготовлене з розплаву поліпропілену. Стійке проти дії відбілювачів, кислот та органічних розчинників, його не псують пліснява, бактерії та комахи.</a:t>
            </a:r>
            <a:endParaRPr lang="uk-UA" sz="2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0"/>
            <a:ext cx="842493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Поліпропіленове волокно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90540" y="1700808"/>
            <a:ext cx="4237644" cy="15121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1385900" y="3244334"/>
            <a:ext cx="75065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Поліестер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19214" y="2906073"/>
            <a:ext cx="7506580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r>
              <a:rPr lang="uk-UA" sz="2000" b="1" dirty="0" smtClean="0"/>
              <a:t>Широко </a:t>
            </a:r>
            <a:r>
              <a:rPr lang="uk-UA" sz="2000" b="1" dirty="0"/>
              <a:t>використовується у виробництві комбінованих тканин, у складі яких можуть бути шерсть, бавовна, льон.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4581129"/>
            <a:ext cx="4752528" cy="20882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25507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"/>
            <a:ext cx="7810048" cy="6857999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646331"/>
            <a:ext cx="7699168" cy="982469"/>
          </a:xfrm>
        </p:spPr>
        <p:txBody>
          <a:bodyPr/>
          <a:lstStyle/>
          <a:p>
            <a:r>
              <a:rPr lang="uk-UA" sz="2400" b="1" dirty="0" smtClean="0">
                <a:latin typeface="+mj-lt"/>
              </a:rPr>
              <a:t>Не горить, а тому його використовують для сидінь автомобілів, літаків, сучасних електричок.</a:t>
            </a:r>
            <a:endParaRPr lang="uk-UA" sz="2400" b="1" dirty="0"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0"/>
            <a:ext cx="77048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Полівінілхлоридне волокно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7128" y="1484785"/>
            <a:ext cx="4397040" cy="14401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1331640" y="3244334"/>
            <a:ext cx="76991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Капрон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4858094"/>
            <a:ext cx="4680520" cy="15864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331640" y="2690336"/>
            <a:ext cx="760137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sz="2000" b="1" dirty="0" smtClean="0"/>
              <a:t>Це </a:t>
            </a:r>
            <a:r>
              <a:rPr lang="uk-UA" sz="2000" b="1" dirty="0"/>
              <a:t>еластичне, дуже міцне волокно, стійке проти стирання та згинання. Багато капрону переробляють на комбіновані </a:t>
            </a:r>
            <a:r>
              <a:rPr lang="uk-UA" sz="2000" b="1" dirty="0" smtClean="0"/>
              <a:t>волокна, </a:t>
            </a:r>
            <a:r>
              <a:rPr lang="uk-UA" sz="2000" b="1" dirty="0"/>
              <a:t>з яких виготовляють панчохи, шкарпетки тощо.</a:t>
            </a:r>
          </a:p>
        </p:txBody>
      </p:sp>
    </p:spTree>
    <p:extLst>
      <p:ext uri="{BB962C8B-B14F-4D97-AF65-F5344CB8AC3E}">
        <p14:creationId xmlns:p14="http://schemas.microsoft.com/office/powerpoint/2010/main" val="1716586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"/>
            <a:ext cx="5649808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992888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Стадії виробництва синтетичних волокон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3" y="1600200"/>
            <a:ext cx="4248471" cy="1728192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uk-UA" sz="1800" dirty="0" smtClean="0"/>
              <a:t>Приготування прядильного розплаву (поліаміди, поліефіри, поліолефіни) або розчину ( полівінілхлорид, </a:t>
            </a:r>
            <a:r>
              <a:rPr lang="uk-UA" sz="1800" dirty="0" err="1" smtClean="0"/>
              <a:t>полівініловий</a:t>
            </a:r>
            <a:r>
              <a:rPr lang="uk-UA" sz="1800" dirty="0" smtClean="0"/>
              <a:t> спирт) з наступним видаленням з них домішок і бульбашок повітря.</a:t>
            </a:r>
            <a:endParaRPr lang="ru-RU" sz="1800" dirty="0" smtClean="0"/>
          </a:p>
          <a:p>
            <a:endParaRPr lang="ru-RU" sz="1600" dirty="0"/>
          </a:p>
        </p:txBody>
      </p:sp>
      <p:pic>
        <p:nvPicPr>
          <p:cNvPr id="6" name="Рисунок 5" descr="00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2160" y="1576578"/>
            <a:ext cx="2952328" cy="18524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Объект 2"/>
          <p:cNvSpPr txBox="1">
            <a:spLocks/>
          </p:cNvSpPr>
          <p:nvPr/>
        </p:nvSpPr>
        <p:spPr bwMode="auto">
          <a:xfrm>
            <a:off x="1619672" y="3645024"/>
            <a:ext cx="4248471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 startAt="2"/>
            </a:pPr>
            <a:r>
              <a:rPr lang="uk-UA" sz="1800" dirty="0" smtClean="0"/>
              <a:t>Формування </a:t>
            </a:r>
            <a:r>
              <a:rPr lang="uk-UA" sz="1800" dirty="0"/>
              <a:t>волокна з розчину (розплаву) з подальшим витягуванням в пластичному стані і </a:t>
            </a:r>
            <a:r>
              <a:rPr lang="uk-UA" sz="1800" dirty="0" smtClean="0"/>
              <a:t>термофіксацією.</a:t>
            </a:r>
            <a:endParaRPr lang="uk-UA" sz="1800" dirty="0"/>
          </a:p>
          <a:p>
            <a:pPr marL="0" indent="0">
              <a:buNone/>
            </a:pPr>
            <a:endParaRPr lang="ru-RU" sz="1600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 bwMode="auto">
          <a:xfrm>
            <a:off x="1619673" y="5085184"/>
            <a:ext cx="4248471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 startAt="3"/>
            </a:pPr>
            <a:r>
              <a:rPr lang="uk-UA" sz="1800" dirty="0"/>
              <a:t>Обробка сформованих волокон </a:t>
            </a:r>
            <a:r>
              <a:rPr lang="uk-UA" sz="1800" dirty="0" smtClean="0"/>
              <a:t>          ( </a:t>
            </a:r>
            <a:r>
              <a:rPr lang="uk-UA" sz="1800" dirty="0"/>
              <a:t>обробка різними реагентами, замаслення, сушка, крутіння, упаковка).</a:t>
            </a:r>
            <a:endParaRPr lang="ru-RU" sz="1600" dirty="0"/>
          </a:p>
        </p:txBody>
      </p:sp>
      <p:pic>
        <p:nvPicPr>
          <p:cNvPr id="9" name="Рисунок 8" descr="sintvol_ke94o3wz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2160" y="4579842"/>
            <a:ext cx="2952328" cy="21615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9684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"/>
            <a:ext cx="5649808" cy="6857999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86515" y="980728"/>
            <a:ext cx="7377974" cy="5852152"/>
          </a:xfrm>
        </p:spPr>
        <p:txBody>
          <a:bodyPr/>
          <a:lstStyle/>
          <a:p>
            <a:pPr marL="0" lvl="0" indent="0">
              <a:buNone/>
            </a:pPr>
            <a:r>
              <a:rPr lang="uk-UA" b="1" dirty="0" err="1" smtClean="0">
                <a:solidFill>
                  <a:srgbClr val="FF0000"/>
                </a:solidFill>
              </a:rPr>
              <a:t>Поліамід</a:t>
            </a:r>
            <a:r>
              <a:rPr lang="uk-UA" b="1" dirty="0" smtClean="0">
                <a:solidFill>
                  <a:srgbClr val="FF0000"/>
                </a:solidFill>
              </a:rPr>
              <a:t>:</a:t>
            </a:r>
            <a:endParaRPr lang="ru-RU" b="1" dirty="0" smtClean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ru-RU" sz="3200" dirty="0" smtClean="0"/>
              <a:t>капрон</a:t>
            </a:r>
            <a:r>
              <a:rPr lang="ru-RU" sz="3200" dirty="0"/>
              <a:t>, </a:t>
            </a:r>
            <a:r>
              <a:rPr lang="ru-RU" sz="3200" dirty="0" err="1"/>
              <a:t>найлон</a:t>
            </a:r>
            <a:r>
              <a:rPr lang="ru-RU" sz="3200" dirty="0"/>
              <a:t>,  </a:t>
            </a:r>
            <a:r>
              <a:rPr lang="ru-RU" sz="3200" dirty="0" err="1"/>
              <a:t>дедерон</a:t>
            </a:r>
            <a:r>
              <a:rPr lang="ru-RU" sz="3200" dirty="0"/>
              <a:t>, </a:t>
            </a:r>
            <a:r>
              <a:rPr lang="ru-RU" sz="3200" dirty="0" err="1"/>
              <a:t>стилон</a:t>
            </a:r>
            <a:r>
              <a:rPr lang="ru-RU" sz="3200" dirty="0"/>
              <a:t>, </a:t>
            </a:r>
            <a:r>
              <a:rPr lang="ru-RU" sz="3200" dirty="0" err="1"/>
              <a:t>лилион</a:t>
            </a:r>
            <a:r>
              <a:rPr lang="ru-RU" sz="3200" dirty="0"/>
              <a:t>, </a:t>
            </a:r>
            <a:r>
              <a:rPr lang="ru-RU" sz="3200" dirty="0" err="1"/>
              <a:t>релон</a:t>
            </a:r>
            <a:r>
              <a:rPr lang="ru-RU" sz="3200" dirty="0"/>
              <a:t>, перлон, </a:t>
            </a:r>
            <a:r>
              <a:rPr lang="ru-RU" sz="3200" dirty="0" err="1"/>
              <a:t>видлон</a:t>
            </a:r>
            <a:r>
              <a:rPr lang="ru-RU" sz="3200" dirty="0"/>
              <a:t>, </a:t>
            </a:r>
            <a:r>
              <a:rPr lang="ru-RU" sz="3200" dirty="0" err="1"/>
              <a:t>хемлон</a:t>
            </a:r>
            <a:r>
              <a:rPr lang="ru-RU" sz="3200" dirty="0"/>
              <a:t>, </a:t>
            </a:r>
            <a:r>
              <a:rPr lang="ru-RU" sz="3200" dirty="0" err="1"/>
              <a:t>енкалон</a:t>
            </a:r>
            <a:r>
              <a:rPr lang="ru-RU" sz="3200" dirty="0"/>
              <a:t>, </a:t>
            </a:r>
            <a:r>
              <a:rPr lang="ru-RU" sz="3200" dirty="0" err="1"/>
              <a:t>анід</a:t>
            </a:r>
            <a:r>
              <a:rPr lang="ru-RU" sz="3200" dirty="0"/>
              <a:t>, </a:t>
            </a:r>
            <a:r>
              <a:rPr lang="ru-RU" sz="3200" dirty="0" err="1" smtClean="0"/>
              <a:t>ентан</a:t>
            </a:r>
            <a:r>
              <a:rPr lang="ru-RU" sz="3200" dirty="0" smtClean="0"/>
              <a:t>.</a:t>
            </a:r>
            <a:endParaRPr lang="ru-RU" sz="3200" dirty="0"/>
          </a:p>
          <a:p>
            <a:endParaRPr lang="uk-UA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3105835"/>
            <a:ext cx="8352928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dirty="0"/>
              <a:t> </a:t>
            </a:r>
            <a:r>
              <a:rPr lang="uk-UA" dirty="0" smtClean="0"/>
              <a:t>                        </a:t>
            </a:r>
          </a:p>
          <a:p>
            <a:pPr lvl="0"/>
            <a:r>
              <a:rPr lang="uk-UA" sz="3200" b="1" dirty="0">
                <a:solidFill>
                  <a:srgbClr val="FF0000"/>
                </a:solidFill>
              </a:rPr>
              <a:t> </a:t>
            </a:r>
            <a:r>
              <a:rPr lang="uk-UA" sz="3200" b="1" dirty="0" smtClean="0">
                <a:solidFill>
                  <a:srgbClr val="FF0000"/>
                </a:solidFill>
              </a:rPr>
              <a:t>            </a:t>
            </a:r>
            <a:r>
              <a:rPr lang="uk-UA" sz="3200" b="1" dirty="0" err="1" smtClean="0">
                <a:solidFill>
                  <a:srgbClr val="FF0000"/>
                </a:solidFill>
              </a:rPr>
              <a:t>Поліестер</a:t>
            </a:r>
            <a:r>
              <a:rPr lang="uk-UA" sz="3200" b="1" dirty="0" smtClean="0">
                <a:solidFill>
                  <a:srgbClr val="FF0000"/>
                </a:solidFill>
              </a:rPr>
              <a:t>:</a:t>
            </a:r>
            <a:endParaRPr lang="ru-RU" sz="3200" b="1" dirty="0">
              <a:solidFill>
                <a:srgbClr val="FF0000"/>
              </a:solidFill>
            </a:endParaRPr>
          </a:p>
          <a:p>
            <a:pPr lvl="1"/>
            <a:r>
              <a:rPr lang="ru-RU" sz="3200" dirty="0" smtClean="0"/>
              <a:t>         лавсан</a:t>
            </a:r>
            <a:r>
              <a:rPr lang="ru-RU" sz="3200" dirty="0"/>
              <a:t>, </a:t>
            </a:r>
            <a:r>
              <a:rPr lang="ru-RU" sz="3200" dirty="0" err="1"/>
              <a:t>терілен</a:t>
            </a:r>
            <a:r>
              <a:rPr lang="ru-RU" sz="3200" dirty="0"/>
              <a:t>, дакрон, </a:t>
            </a:r>
            <a:r>
              <a:rPr lang="ru-RU" sz="3200" dirty="0" err="1"/>
              <a:t>тетерон</a:t>
            </a:r>
            <a:r>
              <a:rPr lang="ru-RU" sz="3200" dirty="0"/>
              <a:t>, </a:t>
            </a:r>
            <a:r>
              <a:rPr lang="ru-RU" sz="3200" dirty="0" err="1"/>
              <a:t>елан</a:t>
            </a:r>
            <a:r>
              <a:rPr lang="ru-RU" sz="3200" dirty="0"/>
              <a:t>, </a:t>
            </a:r>
            <a:r>
              <a:rPr lang="ru-RU" sz="3200" dirty="0" smtClean="0"/>
              <a:t>   </a:t>
            </a:r>
            <a:r>
              <a:rPr lang="ru-RU" sz="3200" dirty="0" err="1" smtClean="0"/>
              <a:t>тесил</a:t>
            </a:r>
            <a:r>
              <a:rPr lang="ru-RU" sz="3200" dirty="0" smtClean="0"/>
              <a:t>.</a:t>
            </a:r>
            <a:endParaRPr lang="uk-UA" sz="3200" dirty="0" smtClean="0"/>
          </a:p>
          <a:p>
            <a:pPr lvl="0"/>
            <a:r>
              <a:rPr lang="uk-UA" sz="3200" dirty="0"/>
              <a:t> </a:t>
            </a:r>
            <a:r>
              <a:rPr lang="uk-UA" sz="3200" dirty="0" smtClean="0"/>
              <a:t>            </a:t>
            </a:r>
            <a:r>
              <a:rPr lang="uk-UA" sz="3200" b="1" dirty="0" err="1" smtClean="0">
                <a:solidFill>
                  <a:srgbClr val="FF0000"/>
                </a:solidFill>
              </a:rPr>
              <a:t>Поліакрилонітрил</a:t>
            </a:r>
            <a:r>
              <a:rPr lang="uk-UA" sz="3200" b="1" dirty="0" smtClean="0">
                <a:solidFill>
                  <a:srgbClr val="FF0000"/>
                </a:solidFill>
              </a:rPr>
              <a:t>:</a:t>
            </a:r>
            <a:endParaRPr lang="ru-RU" sz="3200" b="1" dirty="0">
              <a:solidFill>
                <a:srgbClr val="FF0000"/>
              </a:solidFill>
            </a:endParaRPr>
          </a:p>
          <a:p>
            <a:pPr lvl="1"/>
            <a:r>
              <a:rPr lang="ru-RU" sz="3200" dirty="0" smtClean="0"/>
              <a:t>                  </a:t>
            </a:r>
            <a:r>
              <a:rPr lang="ru-RU" sz="3200" dirty="0" err="1" smtClean="0"/>
              <a:t>нітрон</a:t>
            </a:r>
            <a:r>
              <a:rPr lang="ru-RU" sz="3200" dirty="0"/>
              <a:t>, </a:t>
            </a:r>
            <a:r>
              <a:rPr lang="uk-UA" sz="3200" dirty="0"/>
              <a:t>орлон, </a:t>
            </a:r>
            <a:r>
              <a:rPr lang="uk-UA" sz="3200" dirty="0" err="1" smtClean="0"/>
              <a:t>дралон</a:t>
            </a:r>
            <a:r>
              <a:rPr lang="uk-UA" sz="3200" dirty="0" smtClean="0"/>
              <a:t>.</a:t>
            </a:r>
            <a:endParaRPr lang="ru-RU" sz="3200" dirty="0"/>
          </a:p>
          <a:p>
            <a:endParaRPr lang="uk-UA" sz="3200" dirty="0" smtClean="0"/>
          </a:p>
          <a:p>
            <a:endParaRPr lang="uk-UA" dirty="0"/>
          </a:p>
          <a:p>
            <a:endParaRPr lang="uk-UA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1586514" y="260648"/>
            <a:ext cx="71619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Полімери синтетичних волокон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14124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"/>
            <a:ext cx="5649808" cy="6857999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713" y="1763720"/>
            <a:ext cx="7200775" cy="5069160"/>
          </a:xfrm>
        </p:spPr>
        <p:txBody>
          <a:bodyPr/>
          <a:lstStyle/>
          <a:p>
            <a:r>
              <a:rPr lang="uk-UA" sz="2000" b="1" dirty="0" smtClean="0">
                <a:solidFill>
                  <a:srgbClr val="0070C0"/>
                </a:solidFill>
              </a:rPr>
              <a:t>Целюлозні волокна(бавовна, ацетатне, віскозне) спалахують швидко і згоряють, поширюючи запах паленого паперу.</a:t>
            </a:r>
          </a:p>
          <a:p>
            <a:r>
              <a:rPr lang="uk-UA" sz="2000" b="1" dirty="0" smtClean="0">
                <a:solidFill>
                  <a:srgbClr val="0070C0"/>
                </a:solidFill>
              </a:rPr>
              <a:t>Білкові волокна(шерсть, шовк) згоряють аналогічно целюлозним, поширюючи запах паленого пір'я. </a:t>
            </a:r>
          </a:p>
          <a:p>
            <a:r>
              <a:rPr lang="uk-UA" sz="2000" b="1" dirty="0" smtClean="0">
                <a:solidFill>
                  <a:srgbClr val="0070C0"/>
                </a:solidFill>
              </a:rPr>
              <a:t>Синтетичні(капрон) спершу плавляться, а потім згоряють поширюючи різкий мишачий запах.</a:t>
            </a:r>
          </a:p>
          <a:p>
            <a:r>
              <a:rPr lang="uk-UA" sz="2000" b="1" dirty="0" err="1" smtClean="0">
                <a:solidFill>
                  <a:srgbClr val="0070C0"/>
                </a:solidFill>
              </a:rPr>
              <a:t>Поліестерні</a:t>
            </a:r>
            <a:r>
              <a:rPr lang="uk-UA" sz="2000" b="1" dirty="0" smtClean="0">
                <a:solidFill>
                  <a:srgbClr val="0070C0"/>
                </a:solidFill>
              </a:rPr>
              <a:t> волокна(лавсан) плавляться і швидко згоряють.</a:t>
            </a:r>
            <a:endParaRPr lang="uk-UA" sz="2000" b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0"/>
            <a:ext cx="734481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Як </a:t>
            </a:r>
            <a:r>
              <a:rPr lang="ru-RU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визначити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яку основу має волокно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3105835"/>
            <a:ext cx="8352928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r>
              <a:rPr lang="uk-UA" sz="4400" b="1" dirty="0" smtClean="0">
                <a:solidFill>
                  <a:srgbClr val="C00000"/>
                </a:solidFill>
              </a:rPr>
              <a:t>     </a:t>
            </a:r>
            <a:r>
              <a:rPr lang="uk-UA" sz="4400" b="1" dirty="0" smtClean="0">
                <a:solidFill>
                  <a:srgbClr val="C00000"/>
                </a:solidFill>
              </a:rPr>
              <a:t>    </a:t>
            </a:r>
            <a:r>
              <a:rPr lang="uk-UA" sz="4000" b="1" dirty="0" smtClean="0">
                <a:solidFill>
                  <a:srgbClr val="C00000"/>
                </a:solidFill>
              </a:rPr>
              <a:t>Домашнє </a:t>
            </a:r>
            <a:r>
              <a:rPr lang="uk-UA" sz="4000" b="1" dirty="0">
                <a:solidFill>
                  <a:srgbClr val="C00000"/>
                </a:solidFill>
              </a:rPr>
              <a:t>завдання: </a:t>
            </a:r>
            <a:r>
              <a:rPr lang="uk-UA" sz="3200" b="1" dirty="0">
                <a:solidFill>
                  <a:srgbClr val="002060"/>
                </a:solidFill>
              </a:rPr>
              <a:t>прочитати </a:t>
            </a:r>
            <a:r>
              <a:rPr lang="uk-UA" sz="3200" b="1" dirty="0" smtClean="0">
                <a:solidFill>
                  <a:srgbClr val="002060"/>
                </a:solidFill>
              </a:rPr>
              <a:t>   параграф </a:t>
            </a:r>
            <a:r>
              <a:rPr lang="uk-UA" sz="3200" b="1" dirty="0">
                <a:solidFill>
                  <a:srgbClr val="002060"/>
                </a:solidFill>
              </a:rPr>
              <a:t>28, доопрацювати </a:t>
            </a:r>
            <a:r>
              <a:rPr lang="uk-UA" sz="3200" b="1" dirty="0" err="1">
                <a:solidFill>
                  <a:srgbClr val="002060"/>
                </a:solidFill>
              </a:rPr>
              <a:t>проєкт</a:t>
            </a:r>
            <a:r>
              <a:rPr lang="uk-UA" sz="3200" b="1" dirty="0">
                <a:solidFill>
                  <a:srgbClr val="002060"/>
                </a:solidFill>
              </a:rPr>
              <a:t>.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08579"/>
      </p:ext>
    </p:extLst>
  </p:cSld>
  <p:clrMapOvr>
    <a:masterClrMapping/>
  </p:clrMapOvr>
</p:sld>
</file>

<file path=ppt/theme/theme1.xml><?xml version="1.0" encoding="utf-8"?>
<a:theme xmlns:a="http://schemas.openxmlformats.org/drawingml/2006/main" name="Himia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Himia</Template>
  <TotalTime>110</TotalTime>
  <Words>327</Words>
  <Application>Microsoft Office PowerPoint</Application>
  <PresentationFormat>Экран (4:3)</PresentationFormat>
  <Paragraphs>62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Ariston</vt:lpstr>
      <vt:lpstr>Calibri</vt:lpstr>
      <vt:lpstr>Himia</vt:lpstr>
      <vt:lpstr>ХІМІЯ 10 клас. 19.05.2020</vt:lpstr>
      <vt:lpstr>Класифікація</vt:lpstr>
      <vt:lpstr>Презентация PowerPoint</vt:lpstr>
      <vt:lpstr>Презентация PowerPoint</vt:lpstr>
      <vt:lpstr>Стадії виробництва синтетичних волокон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Синтетичні волокна</dc:title>
  <cp:lastModifiedBy>Пользователь Windows</cp:lastModifiedBy>
  <cp:revision>17</cp:revision>
  <dcterms:modified xsi:type="dcterms:W3CDTF">2020-05-18T13:07:32Z</dcterms:modified>
</cp:coreProperties>
</file>