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01" r:id="rId3"/>
    <p:sldId id="302" r:id="rId4"/>
    <p:sldId id="267" r:id="rId5"/>
    <p:sldId id="306" r:id="rId6"/>
    <p:sldId id="293" r:id="rId7"/>
    <p:sldId id="280" r:id="rId8"/>
    <p:sldId id="268" r:id="rId9"/>
    <p:sldId id="272" r:id="rId10"/>
    <p:sldId id="282" r:id="rId11"/>
    <p:sldId id="286" r:id="rId12"/>
    <p:sldId id="292" r:id="rId13"/>
    <p:sldId id="308" r:id="rId14"/>
    <p:sldId id="309" r:id="rId15"/>
    <p:sldId id="310" r:id="rId16"/>
    <p:sldId id="296" r:id="rId1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FF0D"/>
    <a:srgbClr val="DA0000"/>
    <a:srgbClr val="C6C7A1"/>
    <a:srgbClr val="DFE187"/>
    <a:srgbClr val="F3FD6B"/>
    <a:srgbClr val="9EAB1F"/>
    <a:srgbClr val="D42CA4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4FBF13-0890-4C6D-9278-F67A28CD753B}" type="datetimeFigureOut">
              <a:rPr lang="uk-UA"/>
              <a:pPr>
                <a:defRPr/>
              </a:pPr>
              <a:t>05.11.2021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566B03-4E33-4F3B-BD39-37FF7A6D493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9813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3BF46-9CDD-4AA7-83C7-8B859D2E4C5A}" type="datetimeFigureOut">
              <a:rPr lang="uk-UA"/>
              <a:pPr>
                <a:defRPr/>
              </a:pPr>
              <a:t>05.11.2021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0B91D-FC8E-43D7-8980-631777192F2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960C-C07E-4DE9-9185-9AF32C2C8AFB}" type="datetimeFigureOut">
              <a:rPr lang="uk-UA"/>
              <a:pPr>
                <a:defRPr/>
              </a:pPr>
              <a:t>05.11.2021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10E7-0909-4575-98B8-CEFEFA9E288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29C84-F40E-4137-BA2E-18BAD6BC6B80}" type="datetimeFigureOut">
              <a:rPr lang="uk-UA"/>
              <a:pPr>
                <a:defRPr/>
              </a:pPr>
              <a:t>05.11.2021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82355-AA35-4CCC-8B02-AE75BB75163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D4395-44A3-4823-9DC6-3BBA1E220E73}" type="datetimeFigureOut">
              <a:rPr lang="uk-UA"/>
              <a:pPr>
                <a:defRPr/>
              </a:pPr>
              <a:t>05.11.2021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C76D6-5985-4A8D-B896-E3BB57B40D1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80D8-1D82-4AB5-B020-8C6EDC562C98}" type="datetimeFigureOut">
              <a:rPr lang="uk-UA"/>
              <a:pPr>
                <a:defRPr/>
              </a:pPr>
              <a:t>05.11.2021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DFD73-A943-4B4C-8252-88E5B723558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3E646-D0EB-42A9-99AC-79594DB2CDCD}" type="datetimeFigureOut">
              <a:rPr lang="uk-UA"/>
              <a:pPr>
                <a:defRPr/>
              </a:pPr>
              <a:t>05.11.2021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9D939-2FF7-4BDE-99BA-D47700A2FF9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A86DE-DD96-4568-A00C-1717189D38E7}" type="datetimeFigureOut">
              <a:rPr lang="uk-UA"/>
              <a:pPr>
                <a:defRPr/>
              </a:pPr>
              <a:t>05.11.2021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9953B-9EB9-468B-AB1E-1C081E8C76C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080A1-2E41-4848-895B-2E582FFD8C5C}" type="datetimeFigureOut">
              <a:rPr lang="uk-UA"/>
              <a:pPr>
                <a:defRPr/>
              </a:pPr>
              <a:t>05.11.2021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9664-830D-4214-97C0-2D2D42135D4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31835-74B8-44B4-B0EF-48D05EBA76ED}" type="datetimeFigureOut">
              <a:rPr lang="uk-UA"/>
              <a:pPr>
                <a:defRPr/>
              </a:pPr>
              <a:t>05.11.2021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36496-2EDD-4754-983F-58021FB461E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662DE-0E30-44FF-AA8E-1E0CA6A8C2A2}" type="datetimeFigureOut">
              <a:rPr lang="uk-UA"/>
              <a:pPr>
                <a:defRPr/>
              </a:pPr>
              <a:t>05.11.2021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3A5C-F8F6-4B45-B892-259713E8D5E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8ECD-4CBB-4754-9F08-8399D8186E89}" type="datetimeFigureOut">
              <a:rPr lang="uk-UA"/>
              <a:pPr>
                <a:defRPr/>
              </a:pPr>
              <a:t>05.11.2021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4BB24-B6C4-4D62-82BA-E7CE011EA0F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63E634-694E-4968-A3AA-BD073051B258}" type="datetimeFigureOut">
              <a:rPr lang="uk-UA"/>
              <a:pPr>
                <a:defRPr/>
              </a:pPr>
              <a:t>05.11.2021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F9F81B-CC90-4C4D-9472-8857C0A6F3A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5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765175"/>
            <a:ext cx="18716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7"/>
          <p:cNvSpPr>
            <a:spLocks noChangeArrowheads="1"/>
          </p:cNvSpPr>
          <p:nvPr/>
        </p:nvSpPr>
        <p:spPr bwMode="auto">
          <a:xfrm>
            <a:off x="1619250" y="476250"/>
            <a:ext cx="72009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4CFF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Хори. </a:t>
            </a:r>
            <a:r>
              <a:rPr lang="uk-UA" sz="5400" b="1" i="1" smtClean="0">
                <a:solidFill>
                  <a:srgbClr val="4CFF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Їх різновиди.</a:t>
            </a:r>
            <a:endParaRPr lang="uk-UA" sz="5400" b="1" i="1">
              <a:solidFill>
                <a:srgbClr val="4CFF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uk-UA" sz="6600" b="1" i="1" u="sng" dirty="0">
                <a:solidFill>
                  <a:srgbClr val="FFC000"/>
                </a:solidFill>
                <a:latin typeface="Calibri" pitchFamily="34" charset="0"/>
              </a:rPr>
              <a:t>Хорова музика</a:t>
            </a:r>
            <a:endParaRPr lang="ru-RU" sz="6600" b="1" i="1" u="sng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17412" name="Picture 2" descr="http://newslab.ru/images/review/theatre/205108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2500313"/>
            <a:ext cx="6408738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4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44675"/>
            <a:ext cx="10795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5"/>
          <p:cNvSpPr>
            <a:spLocks noChangeArrowheads="1"/>
          </p:cNvSpPr>
          <p:nvPr/>
        </p:nvSpPr>
        <p:spPr bwMode="auto">
          <a:xfrm>
            <a:off x="1476375" y="1052513"/>
            <a:ext cx="76676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 u="sng">
                <a:solidFill>
                  <a:srgbClr val="FFC000"/>
                </a:solidFill>
                <a:latin typeface="Calibri" pitchFamily="34" charset="0"/>
              </a:rPr>
              <a:t>Народний хор</a:t>
            </a:r>
            <a:r>
              <a:rPr lang="uk-UA" sz="3600" u="sng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uk-UA" sz="3600">
                <a:solidFill>
                  <a:schemeClr val="bg1"/>
                </a:solidFill>
                <a:latin typeface="Calibri" pitchFamily="34" charset="0"/>
              </a:rPr>
              <a:t>– колектив виконавців, який виконує народні пісні в автентичній манері.</a:t>
            </a:r>
          </a:p>
          <a:p>
            <a:r>
              <a:rPr lang="uk-UA" sz="3600" b="1" u="sng">
                <a:solidFill>
                  <a:srgbClr val="FFC000"/>
                </a:solidFill>
                <a:latin typeface="Calibri" pitchFamily="34" charset="0"/>
              </a:rPr>
              <a:t>Академічний хор</a:t>
            </a:r>
            <a:r>
              <a:rPr lang="uk-UA" sz="3600" u="sng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uk-UA" sz="3600">
                <a:solidFill>
                  <a:schemeClr val="bg1"/>
                </a:solidFill>
                <a:latin typeface="Calibri" pitchFamily="34" charset="0"/>
              </a:rPr>
              <a:t>– колектив виконавців, який виконує хорові твори в академічній (класичній) манері співу.</a:t>
            </a:r>
          </a:p>
          <a:p>
            <a:r>
              <a:rPr lang="uk-UA" sz="3600" b="1" u="sng">
                <a:solidFill>
                  <a:srgbClr val="FFC000"/>
                </a:solidFill>
                <a:latin typeface="Calibri" pitchFamily="34" charset="0"/>
              </a:rPr>
              <a:t>Естрадний хор </a:t>
            </a:r>
            <a:r>
              <a:rPr lang="uk-UA" sz="3600">
                <a:solidFill>
                  <a:schemeClr val="bg1"/>
                </a:solidFill>
                <a:latin typeface="Calibri" pitchFamily="34" charset="0"/>
              </a:rPr>
              <a:t>– колектив виконавців, який поєднує у своїх виступах хоровий спів і хореографію.</a:t>
            </a:r>
            <a:endParaRPr lang="ru-RU" sz="3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748" name="Прямоугольник 6"/>
          <p:cNvSpPr>
            <a:spLocks noChangeArrowheads="1"/>
          </p:cNvSpPr>
          <p:nvPr/>
        </p:nvSpPr>
        <p:spPr bwMode="auto">
          <a:xfrm rot="10800000" flipV="1">
            <a:off x="755650" y="290513"/>
            <a:ext cx="7777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i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Музичний словничок</a:t>
            </a:r>
            <a:r>
              <a:rPr lang="uk-UA" sz="4000" b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uk-UA" sz="4000" u="sng" dirty="0">
              <a:solidFill>
                <a:srgbClr val="4CF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Рисунок 7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44900"/>
            <a:ext cx="15113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Прямоугольник 4"/>
          <p:cNvSpPr>
            <a:spLocks noChangeArrowheads="1"/>
          </p:cNvSpPr>
          <p:nvPr/>
        </p:nvSpPr>
        <p:spPr bwMode="auto">
          <a:xfrm>
            <a:off x="539750" y="260350"/>
            <a:ext cx="8135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i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charset="0"/>
              </a:rPr>
              <a:t>Знайомство з композитором</a:t>
            </a:r>
            <a:r>
              <a:rPr lang="uk-UA" sz="4000" b="1" i="1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charset="0"/>
              </a:rPr>
              <a:t> </a:t>
            </a:r>
            <a:endParaRPr lang="uk-UA" sz="4000" i="1" dirty="0">
              <a:solidFill>
                <a:srgbClr val="4CF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7108" name="Прямоугольник 5"/>
          <p:cNvSpPr>
            <a:spLocks noChangeArrowheads="1"/>
          </p:cNvSpPr>
          <p:nvPr/>
        </p:nvSpPr>
        <p:spPr bwMode="auto">
          <a:xfrm>
            <a:off x="2916238" y="1412875"/>
            <a:ext cx="5976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 i="1">
                <a:solidFill>
                  <a:srgbClr val="FFFF00"/>
                </a:solidFill>
                <a:latin typeface="Calibri" pitchFamily="34" charset="0"/>
              </a:rPr>
              <a:t>Батюк Порфирій Кирилович</a:t>
            </a:r>
            <a:r>
              <a:rPr lang="uk-UA" sz="3600">
                <a:latin typeface="Calibri" pitchFamily="34" charset="0"/>
              </a:rPr>
              <a:t/>
            </a:r>
            <a:br>
              <a:rPr lang="uk-UA" sz="3600">
                <a:latin typeface="Calibri" pitchFamily="34" charset="0"/>
              </a:rPr>
            </a:br>
            <a:r>
              <a:rPr lang="uk-UA" sz="3600">
                <a:latin typeface="Calibri" pitchFamily="34" charset="0"/>
              </a:rPr>
              <a:t> </a:t>
            </a:r>
            <a:r>
              <a:rPr lang="uk-UA" sz="3600">
                <a:solidFill>
                  <a:srgbClr val="FFFF00"/>
                </a:solidFill>
                <a:latin typeface="Calibri" pitchFamily="34" charset="0"/>
              </a:rPr>
              <a:t>(1884 – 1973)</a:t>
            </a:r>
            <a:r>
              <a:rPr lang="uk-UA" sz="3600">
                <a:latin typeface="Calibri" pitchFamily="34" charset="0"/>
              </a:rPr>
              <a:t> </a:t>
            </a:r>
          </a:p>
        </p:txBody>
      </p:sp>
      <p:sp>
        <p:nvSpPr>
          <p:cNvPr id="45061" name="Прямоугольник 6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5062" name="Picture 4" descr="Батюк Порфирій Кирилови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196975"/>
            <a:ext cx="23034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Прямоугольник 12"/>
          <p:cNvSpPr>
            <a:spLocks noChangeArrowheads="1"/>
          </p:cNvSpPr>
          <p:nvPr/>
        </p:nvSpPr>
        <p:spPr bwMode="auto">
          <a:xfrm>
            <a:off x="2987675" y="2708275"/>
            <a:ext cx="58324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chemeClr val="bg1"/>
                </a:solidFill>
                <a:latin typeface="Calibri" pitchFamily="34" charset="0"/>
              </a:rPr>
              <a:t>Український композитор, диригент.</a:t>
            </a:r>
          </a:p>
          <a:p>
            <a:pPr algn="ctr"/>
            <a:r>
              <a:rPr lang="uk-UA" sz="3600" b="1">
                <a:solidFill>
                  <a:schemeClr val="bg1"/>
                </a:solidFill>
                <a:latin typeface="Calibri" pitchFamily="34" charset="0"/>
              </a:rPr>
              <a:t>  Автор музики до відомої пісні на слова С. Черкасенка «Тихо над річкою».</a:t>
            </a:r>
            <a:endParaRPr lang="ru-RU" sz="3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064" name="Прямоугольник 8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072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Рисунок 7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44900"/>
            <a:ext cx="15113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Прямоугольник 5"/>
          <p:cNvSpPr>
            <a:spLocks noChangeArrowheads="1"/>
          </p:cNvSpPr>
          <p:nvPr/>
        </p:nvSpPr>
        <p:spPr bwMode="auto">
          <a:xfrm>
            <a:off x="539750" y="260350"/>
            <a:ext cx="80645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 i="1" u="sng" dirty="0">
                <a:solidFill>
                  <a:srgbClr val="4CFF0D"/>
                </a:solidFill>
                <a:latin typeface="Calibri" pitchFamily="34" charset="0"/>
              </a:rPr>
              <a:t>Розучування </a:t>
            </a:r>
            <a:r>
              <a:rPr lang="uk-UA" sz="4000" b="1" i="1" u="sng" dirty="0" smtClean="0">
                <a:solidFill>
                  <a:srgbClr val="4CFF0D"/>
                </a:solidFill>
                <a:latin typeface="Calibri" pitchFamily="34" charset="0"/>
              </a:rPr>
              <a:t>пісні  </a:t>
            </a:r>
            <a:r>
              <a:rPr lang="uk-UA" sz="4000" b="1" i="1" dirty="0" smtClean="0">
                <a:solidFill>
                  <a:srgbClr val="F3FD6B"/>
                </a:solidFill>
                <a:latin typeface="Calibri" pitchFamily="34" charset="0"/>
              </a:rPr>
              <a:t>Тихо </a:t>
            </a:r>
            <a:r>
              <a:rPr lang="uk-UA" sz="4000" b="1" i="1" dirty="0">
                <a:solidFill>
                  <a:srgbClr val="F3FD6B"/>
                </a:solidFill>
                <a:latin typeface="Calibri" pitchFamily="34" charset="0"/>
              </a:rPr>
              <a:t>над річкою</a:t>
            </a:r>
            <a:endParaRPr lang="uk-UA" sz="3200" dirty="0">
              <a:solidFill>
                <a:srgbClr val="F3FD6B"/>
              </a:solidFill>
              <a:latin typeface="Calibri" pitchFamily="34" charset="0"/>
            </a:endParaRPr>
          </a:p>
          <a:p>
            <a:r>
              <a:rPr lang="uk-UA" sz="3200" b="1" dirty="0" smtClean="0">
                <a:solidFill>
                  <a:schemeClr val="bg1"/>
                </a:solidFill>
                <a:latin typeface="Calibri" pitchFamily="34" charset="0"/>
              </a:rPr>
              <a:t>Тихо над річкою, в ніченьку </a:t>
            </a:r>
            <a:r>
              <a:rPr lang="uk-UA" sz="3200" b="1" dirty="0" err="1" smtClean="0">
                <a:solidFill>
                  <a:schemeClr val="bg1"/>
                </a:solidFill>
                <a:latin typeface="Calibri" pitchFamily="34" charset="0"/>
              </a:rPr>
              <a:t>темную</a:t>
            </a:r>
            <a:endParaRPr lang="uk-UA" sz="3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uk-UA" sz="3200" b="1" i="1" dirty="0" smtClean="0">
                <a:solidFill>
                  <a:schemeClr val="bg1"/>
                </a:solidFill>
                <a:latin typeface="Calibri" pitchFamily="34" charset="0"/>
              </a:rPr>
              <a:t>Спить </a:t>
            </a:r>
            <a:r>
              <a:rPr lang="uk-UA" sz="3200" b="1" i="1" dirty="0" err="1" smtClean="0">
                <a:solidFill>
                  <a:schemeClr val="bg1"/>
                </a:solidFill>
                <a:latin typeface="Calibri" pitchFamily="34" charset="0"/>
              </a:rPr>
              <a:t>зачарорваний</a:t>
            </a:r>
            <a:r>
              <a:rPr lang="uk-UA" sz="3200" b="1" i="1" dirty="0" smtClean="0">
                <a:solidFill>
                  <a:schemeClr val="bg1"/>
                </a:solidFill>
                <a:latin typeface="Calibri" pitchFamily="34" charset="0"/>
              </a:rPr>
              <a:t> ліс.</a:t>
            </a:r>
          </a:p>
          <a:p>
            <a:r>
              <a:rPr lang="uk-UA" sz="3200" b="1" i="1" dirty="0" smtClean="0">
                <a:solidFill>
                  <a:schemeClr val="bg1"/>
                </a:solidFill>
                <a:latin typeface="Calibri" pitchFamily="34" charset="0"/>
              </a:rPr>
              <a:t>Ніжно шепоче він казку таємною</a:t>
            </a:r>
          </a:p>
          <a:p>
            <a:r>
              <a:rPr lang="uk-UA" sz="3200" b="1" i="1" dirty="0" smtClean="0">
                <a:solidFill>
                  <a:schemeClr val="bg1"/>
                </a:solidFill>
                <a:latin typeface="Calibri" pitchFamily="34" charset="0"/>
              </a:rPr>
              <a:t>Стиха </a:t>
            </a:r>
            <a:r>
              <a:rPr lang="uk-UA" sz="3200" b="1" i="1" dirty="0" err="1" smtClean="0">
                <a:solidFill>
                  <a:schemeClr val="bg1"/>
                </a:solidFill>
                <a:latin typeface="Calibri" pitchFamily="34" charset="0"/>
              </a:rPr>
              <a:t>зітха</a:t>
            </a:r>
            <a:r>
              <a:rPr lang="uk-UA" sz="3200" b="1" i="1" dirty="0" smtClean="0">
                <a:solidFill>
                  <a:schemeClr val="bg1"/>
                </a:solidFill>
                <a:latin typeface="Calibri" pitchFamily="34" charset="0"/>
              </a:rPr>
              <a:t> верболіз.</a:t>
            </a:r>
            <a:endParaRPr lang="uk-UA" sz="3200" b="1" i="1" dirty="0">
              <a:solidFill>
                <a:srgbClr val="F3FD6B"/>
              </a:solidFill>
              <a:latin typeface="Calibri" pitchFamily="34" charset="0"/>
            </a:endParaRPr>
          </a:p>
        </p:txBody>
      </p: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1259" y="2938006"/>
            <a:ext cx="5327650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Рисунок 7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44900"/>
            <a:ext cx="15113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Прямоугольник 4"/>
          <p:cNvSpPr>
            <a:spLocks noChangeArrowheads="1"/>
          </p:cNvSpPr>
          <p:nvPr/>
        </p:nvSpPr>
        <p:spPr bwMode="auto">
          <a:xfrm>
            <a:off x="395288" y="188913"/>
            <a:ext cx="8497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i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Узагальнення вивченого матеріалу. </a:t>
            </a:r>
            <a:endParaRPr lang="uk-UA" sz="4000" i="1" u="sng" dirty="0">
              <a:solidFill>
                <a:srgbClr val="4CF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0180" name="Rectangle 1"/>
          <p:cNvSpPr>
            <a:spLocks noChangeArrowheads="1"/>
          </p:cNvSpPr>
          <p:nvPr/>
        </p:nvSpPr>
        <p:spPr bwMode="auto">
          <a:xfrm>
            <a:off x="468313" y="755650"/>
            <a:ext cx="8351837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uk-UA" sz="32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Багатоголосий твір з музичним супроводом або  без нього зазвичай буває у:</a:t>
            </a:r>
          </a:p>
          <a:p>
            <a:pPr indent="457200" algn="just"/>
            <a:r>
              <a:rPr lang="uk-UA" sz="32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                         </a:t>
            </a:r>
          </a:p>
          <a:p>
            <a:pPr indent="457200" algn="just"/>
            <a:r>
              <a:rPr lang="uk-UA" sz="32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                 </a:t>
            </a:r>
            <a:r>
              <a:rPr lang="uk-UA" sz="4000" b="1">
                <a:solidFill>
                  <a:srgbClr val="4CFF0D"/>
                </a:solidFill>
                <a:latin typeface="Calibri" pitchFamily="34" charset="0"/>
                <a:cs typeface="Arial" charset="0"/>
              </a:rPr>
              <a:t>а)</a:t>
            </a:r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сольному співі</a:t>
            </a:r>
          </a:p>
          <a:p>
            <a:pPr indent="457200" algn="just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</a:t>
            </a:r>
          </a:p>
          <a:p>
            <a:pPr indent="457200" algn="just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</a:t>
            </a:r>
            <a:r>
              <a:rPr lang="uk-UA" sz="4000" b="1">
                <a:solidFill>
                  <a:srgbClr val="4CFF0D"/>
                </a:solidFill>
                <a:latin typeface="Calibri" pitchFamily="34" charset="0"/>
                <a:cs typeface="Arial" charset="0"/>
              </a:rPr>
              <a:t>б) </a:t>
            </a:r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інструментальній    </a:t>
            </a:r>
          </a:p>
          <a:p>
            <a:pPr indent="457200" algn="just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                            музиці</a:t>
            </a:r>
          </a:p>
          <a:p>
            <a:pPr indent="457200" algn="just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</a:t>
            </a:r>
          </a:p>
          <a:p>
            <a:pPr indent="457200" algn="just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</a:t>
            </a:r>
            <a:r>
              <a:rPr lang="uk-UA" sz="4000" b="1">
                <a:solidFill>
                  <a:srgbClr val="4CFF0D"/>
                </a:solidFill>
                <a:latin typeface="Calibri" pitchFamily="34" charset="0"/>
                <a:cs typeface="Arial" charset="0"/>
              </a:rPr>
              <a:t>в)</a:t>
            </a:r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хоровій музиці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Рисунок 7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44900"/>
            <a:ext cx="15113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Прямоугольник 4"/>
          <p:cNvSpPr>
            <a:spLocks noChangeArrowheads="1"/>
          </p:cNvSpPr>
          <p:nvPr/>
        </p:nvSpPr>
        <p:spPr bwMode="auto">
          <a:xfrm>
            <a:off x="395288" y="1889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i="1" u="sng">
                <a:solidFill>
                  <a:srgbClr val="4CFF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Узагальнення вивченого матеріалу </a:t>
            </a:r>
            <a:endParaRPr lang="uk-UA" sz="4000" i="1" u="sng">
              <a:solidFill>
                <a:srgbClr val="4CFF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0180" name="Rectangle 1"/>
          <p:cNvSpPr>
            <a:spLocks noChangeArrowheads="1"/>
          </p:cNvSpPr>
          <p:nvPr/>
        </p:nvSpPr>
        <p:spPr bwMode="auto">
          <a:xfrm>
            <a:off x="468313" y="746125"/>
            <a:ext cx="8351837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uk-UA" sz="32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Колектив виконавців, що виконує   хорові твори в академічній (класичній) манері співу:                      </a:t>
            </a:r>
          </a:p>
          <a:p>
            <a:pPr indent="457200" algn="just"/>
            <a:r>
              <a:rPr lang="uk-UA" sz="32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                </a:t>
            </a:r>
          </a:p>
          <a:p>
            <a:pPr indent="457200" algn="just"/>
            <a:r>
              <a:rPr lang="uk-UA" sz="32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                </a:t>
            </a:r>
            <a:r>
              <a:rPr lang="uk-UA" sz="4000" b="1">
                <a:solidFill>
                  <a:srgbClr val="4CFF0D"/>
                </a:solidFill>
                <a:latin typeface="Calibri" pitchFamily="34" charset="0"/>
                <a:cs typeface="Arial" charset="0"/>
              </a:rPr>
              <a:t>а)</a:t>
            </a:r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естрадний хор</a:t>
            </a:r>
          </a:p>
          <a:p>
            <a:pPr indent="457200" algn="just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</a:t>
            </a:r>
          </a:p>
          <a:p>
            <a:pPr indent="457200" algn="just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</a:t>
            </a:r>
            <a:r>
              <a:rPr lang="uk-UA" sz="4000" b="1">
                <a:solidFill>
                  <a:srgbClr val="4CFF0D"/>
                </a:solidFill>
                <a:latin typeface="Calibri" pitchFamily="34" charset="0"/>
                <a:cs typeface="Arial" charset="0"/>
              </a:rPr>
              <a:t>б)</a:t>
            </a:r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академічний хор</a:t>
            </a:r>
          </a:p>
          <a:p>
            <a:pPr indent="457200" algn="just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</a:t>
            </a:r>
          </a:p>
          <a:p>
            <a:pPr indent="457200" algn="just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</a:t>
            </a:r>
            <a:r>
              <a:rPr lang="uk-UA" sz="4000" b="1">
                <a:solidFill>
                  <a:srgbClr val="4CFF0D"/>
                </a:solidFill>
                <a:latin typeface="Calibri" pitchFamily="34" charset="0"/>
                <a:cs typeface="Arial" charset="0"/>
              </a:rPr>
              <a:t>в)</a:t>
            </a:r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народний хор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Рисунок 7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644900"/>
            <a:ext cx="9366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Прямоугольник 4"/>
          <p:cNvSpPr>
            <a:spLocks noChangeArrowheads="1"/>
          </p:cNvSpPr>
          <p:nvPr/>
        </p:nvSpPr>
        <p:spPr bwMode="auto">
          <a:xfrm>
            <a:off x="395288" y="1889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i="1" u="sng">
                <a:solidFill>
                  <a:srgbClr val="4CFF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Узагальнення вивченого матеріалу </a:t>
            </a:r>
            <a:endParaRPr lang="uk-UA" sz="4000" i="1" u="sng">
              <a:solidFill>
                <a:srgbClr val="4CFF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0180" name="Rectangle 1"/>
          <p:cNvSpPr>
            <a:spLocks noChangeArrowheads="1"/>
          </p:cNvSpPr>
          <p:nvPr/>
        </p:nvSpPr>
        <p:spPr bwMode="auto">
          <a:xfrm>
            <a:off x="395288" y="44450"/>
            <a:ext cx="835342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endParaRPr lang="uk-UA" sz="3600" b="1">
              <a:solidFill>
                <a:srgbClr val="FFC000"/>
              </a:solidFill>
              <a:latin typeface="Calibri" pitchFamily="34" charset="0"/>
              <a:cs typeface="Arial" charset="0"/>
            </a:endParaRPr>
          </a:p>
          <a:p>
            <a:pPr indent="457200" algn="just"/>
            <a:endParaRPr lang="uk-UA" sz="3600" b="1">
              <a:solidFill>
                <a:srgbClr val="FFC000"/>
              </a:solidFill>
              <a:latin typeface="Calibri" pitchFamily="34" charset="0"/>
              <a:cs typeface="Arial" charset="0"/>
            </a:endParaRPr>
          </a:p>
          <a:p>
            <a:pPr indent="457200" algn="just"/>
            <a:r>
              <a:rPr lang="uk-UA" sz="36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Авторами пісні “Тихо над річкою”  </a:t>
            </a:r>
          </a:p>
          <a:p>
            <a:pPr indent="457200" algn="just"/>
            <a:r>
              <a:rPr lang="uk-UA" sz="36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                            є:                </a:t>
            </a:r>
          </a:p>
          <a:p>
            <a:pPr indent="457200"/>
            <a:r>
              <a:rPr lang="uk-UA" sz="32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  </a:t>
            </a:r>
            <a:r>
              <a:rPr lang="uk-UA" sz="4000" b="1">
                <a:solidFill>
                  <a:srgbClr val="4CFF0D"/>
                </a:solidFill>
                <a:latin typeface="Calibri" pitchFamily="34" charset="0"/>
                <a:cs typeface="Arial" charset="0"/>
              </a:rPr>
              <a:t>а)</a:t>
            </a:r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О. Жилінський та                      </a:t>
            </a:r>
          </a:p>
          <a:p>
            <a:pPr indent="457200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О. Кононенко</a:t>
            </a:r>
          </a:p>
          <a:p>
            <a:pPr indent="457200" algn="just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</a:t>
            </a:r>
          </a:p>
          <a:p>
            <a:pPr indent="457200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uk-UA" sz="4000" b="1">
                <a:solidFill>
                  <a:srgbClr val="4CFF0D"/>
                </a:solidFill>
                <a:latin typeface="Calibri" pitchFamily="34" charset="0"/>
                <a:cs typeface="Arial" charset="0"/>
              </a:rPr>
              <a:t>б)</a:t>
            </a:r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П. Батюк та С. Черкасенко</a:t>
            </a:r>
          </a:p>
          <a:p>
            <a:pPr indent="457200" algn="just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</a:t>
            </a:r>
          </a:p>
          <a:p>
            <a:pPr indent="457200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uk-UA" sz="4000" b="1">
                <a:solidFill>
                  <a:srgbClr val="4CFF0D"/>
                </a:solidFill>
                <a:latin typeface="Calibri" pitchFamily="34" charset="0"/>
                <a:cs typeface="Arial" charset="0"/>
              </a:rPr>
              <a:t>в)</a:t>
            </a:r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Ю. Чичков та       </a:t>
            </a:r>
          </a:p>
          <a:p>
            <a:pPr indent="457200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О. Плясковський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0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Рисунок 7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44900"/>
            <a:ext cx="15113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08175" y="188913"/>
            <a:ext cx="6119813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i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Домашнє завдання</a:t>
            </a:r>
            <a:endParaRPr lang="uk-UA" sz="4000" i="1" u="sng" dirty="0">
              <a:solidFill>
                <a:srgbClr val="4CFF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1204" name="Прямоугольник 5"/>
          <p:cNvSpPr>
            <a:spLocks noChangeArrowheads="1"/>
          </p:cNvSpPr>
          <p:nvPr/>
        </p:nvSpPr>
        <p:spPr bwMode="auto">
          <a:xfrm>
            <a:off x="1116013" y="908050"/>
            <a:ext cx="76327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Слухаючи музику по радіо, телевізору, комп'ютеру прислухайтеся, чи звучать хорові твори. </a:t>
            </a:r>
          </a:p>
          <a:p>
            <a:pPr algn="ctr"/>
            <a:r>
              <a:rPr lang="uk-UA" sz="3200" b="1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яких передачах, фільмах їх можна почути. </a:t>
            </a:r>
            <a:endParaRPr lang="uk-UA" sz="3200" b="1">
              <a:solidFill>
                <a:srgbClr val="FFC000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551113"/>
            <a:ext cx="4572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1052513"/>
            <a:ext cx="642937" cy="57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07" name="Прямоугольник 9"/>
          <p:cNvSpPr>
            <a:spLocks noChangeArrowheads="1"/>
          </p:cNvSpPr>
          <p:nvPr/>
        </p:nvSpPr>
        <p:spPr bwMode="auto">
          <a:xfrm>
            <a:off x="2124075" y="3789363"/>
            <a:ext cx="65516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FFC000"/>
                </a:solidFill>
                <a:latin typeface="Calibri" pitchFamily="34" charset="0"/>
              </a:rPr>
              <a:t>Запишіть хорові твори, які вам найбільше сподобалися, для своєї фонотеки.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716338"/>
            <a:ext cx="10080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468313" y="260350"/>
            <a:ext cx="849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188913"/>
            <a:ext cx="864235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solidFill>
                  <a:srgbClr val="FFC000"/>
                </a:solidFill>
                <a:latin typeface="+mn-lt"/>
              </a:rPr>
              <a:t>До епохи Відродження професійне хорове виконавство було пов’язане тільки з церквою</a:t>
            </a:r>
            <a:endParaRPr lang="uk-UA" sz="4000" i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7" name="Picture 2" descr="&amp;KHcy;&amp;ocy;&amp;r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133600"/>
            <a:ext cx="8208963" cy="439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7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276475"/>
            <a:ext cx="1295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1979613" y="476250"/>
            <a:ext cx="56880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ХОРОВІ ГОЛОСИ:</a:t>
            </a:r>
          </a:p>
        </p:txBody>
      </p:sp>
      <p:sp>
        <p:nvSpPr>
          <p:cNvPr id="24580" name="Прямоугольник 6"/>
          <p:cNvSpPr>
            <a:spLocks noChangeArrowheads="1"/>
          </p:cNvSpPr>
          <p:nvPr/>
        </p:nvSpPr>
        <p:spPr bwMode="auto">
          <a:xfrm>
            <a:off x="1258888" y="1052513"/>
            <a:ext cx="4527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4581" name="Прямоугольник 12"/>
          <p:cNvSpPr>
            <a:spLocks noChangeArrowheads="1"/>
          </p:cNvSpPr>
          <p:nvPr/>
        </p:nvSpPr>
        <p:spPr bwMode="auto">
          <a:xfrm>
            <a:off x="2051050" y="3933825"/>
            <a:ext cx="64087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sz="4000" b="1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ЖАНРИ ХОРОВОЇ МУЗИКИ: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28662" y="1142984"/>
            <a:ext cx="6372000" cy="64294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Дискант (сопрано)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4612" y="1785926"/>
            <a:ext cx="5219872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Альт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14744" y="2357430"/>
            <a:ext cx="4499792" cy="5715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Тенор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2928934"/>
            <a:ext cx="3995736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Бас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4714884"/>
            <a:ext cx="2928958" cy="1000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ораторія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143240" y="4714884"/>
            <a:ext cx="3000396" cy="1000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кантата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48396" y="4714884"/>
            <a:ext cx="2852760" cy="1000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хоровий концерт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468313" y="254000"/>
            <a:ext cx="84963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>
              <a:defRPr/>
            </a:pPr>
            <a:r>
              <a:rPr lang="uk-UA" sz="3600" b="1" i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Визначними творцями хорової музики були композитори:</a:t>
            </a:r>
            <a:r>
              <a:rPr lang="uk-UA" sz="2400" b="1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57200" algn="ctr" eaLnBrk="0" hangingPunct="0">
              <a:defRPr/>
            </a:pPr>
            <a:r>
              <a:rPr lang="uk-UA" sz="2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lang="uk-UA" sz="2400" dirty="0">
              <a:solidFill>
                <a:srgbClr val="FFC000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pic>
        <p:nvPicPr>
          <p:cNvPr id="25603" name="Picture 2" descr="F:\ВІДКРИТИЙ УРОК\композитори\Максим Березовсь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00213"/>
            <a:ext cx="30972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F:\ВІДКРИТИЙ УРОК\композитори\Д. Бортнянськ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700213"/>
            <a:ext cx="28813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684213" y="602138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C000"/>
                </a:solidFill>
              </a:rPr>
              <a:t>Максим Березовський</a:t>
            </a:r>
            <a:endParaRPr lang="ru-RU" b="1">
              <a:solidFill>
                <a:srgbClr val="FFC000"/>
              </a:solidFill>
            </a:endParaRP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5292725" y="6021388"/>
            <a:ext cx="3249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FFC000"/>
                </a:solidFill>
              </a:rPr>
              <a:t>Дмитро Бортнянський</a:t>
            </a:r>
            <a:endParaRPr lang="ru-RU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468313" y="284163"/>
            <a:ext cx="84963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>
              <a:defRPr/>
            </a:pPr>
            <a:r>
              <a:rPr lang="uk-UA" sz="3600" b="1" i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Визначними творцями хорової музики були композитори:</a:t>
            </a:r>
            <a:endParaRPr lang="uk-UA" sz="3600" dirty="0">
              <a:solidFill>
                <a:srgbClr val="4CF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Arial" charset="0"/>
            </a:endParaRPr>
          </a:p>
          <a:p>
            <a:pPr indent="457200" algn="ctr" eaLnBrk="0" hangingPunct="0">
              <a:defRPr/>
            </a:pPr>
            <a:endParaRPr lang="uk-UA" sz="2400" b="1" dirty="0">
              <a:solidFill>
                <a:srgbClr val="FFC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57200" algn="ctr" eaLnBrk="0" hangingPunct="0">
              <a:defRPr/>
            </a:pPr>
            <a:r>
              <a:rPr lang="uk-UA" sz="2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56326" name="Picture 4" descr="F:\ВІДКРИТИЙ УРОК\композитори\А. Ведель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00213"/>
            <a:ext cx="26527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5" descr="F:\ВІДКРИТИЙ УРОК\Композитори 2\М. Лисенк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700213"/>
            <a:ext cx="237331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6" descr="F:\ВІДКРИТИЙ УРОК\Композитори 2\М. Леонтович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1700213"/>
            <a:ext cx="24479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11"/>
          <p:cNvSpPr>
            <a:spLocks noChangeArrowheads="1"/>
          </p:cNvSpPr>
          <p:nvPr/>
        </p:nvSpPr>
        <p:spPr bwMode="auto">
          <a:xfrm>
            <a:off x="611188" y="5734050"/>
            <a:ext cx="2532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FFC000"/>
                </a:solidFill>
              </a:rPr>
              <a:t>Артем Ведель</a:t>
            </a:r>
            <a:endParaRPr lang="ru-RU" b="1">
              <a:solidFill>
                <a:srgbClr val="FFC000"/>
              </a:solidFill>
            </a:endParaRPr>
          </a:p>
        </p:txBody>
      </p:sp>
      <p:sp>
        <p:nvSpPr>
          <p:cNvPr id="26631" name="Rectangle 12"/>
          <p:cNvSpPr>
            <a:spLocks noChangeArrowheads="1"/>
          </p:cNvSpPr>
          <p:nvPr/>
        </p:nvSpPr>
        <p:spPr bwMode="auto">
          <a:xfrm>
            <a:off x="3635375" y="5734050"/>
            <a:ext cx="2052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C000"/>
                </a:solidFill>
              </a:rPr>
              <a:t>Микола Лисенко</a:t>
            </a:r>
            <a:endParaRPr lang="ru-RU" b="1">
              <a:solidFill>
                <a:srgbClr val="FFC000"/>
              </a:solidFill>
            </a:endParaRPr>
          </a:p>
        </p:txBody>
      </p:sp>
      <p:sp>
        <p:nvSpPr>
          <p:cNvPr id="26632" name="Rectangle 13"/>
          <p:cNvSpPr>
            <a:spLocks noChangeArrowheads="1"/>
          </p:cNvSpPr>
          <p:nvPr/>
        </p:nvSpPr>
        <p:spPr bwMode="auto">
          <a:xfrm>
            <a:off x="6372225" y="5734050"/>
            <a:ext cx="2338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b="1">
                <a:solidFill>
                  <a:srgbClr val="FFC000"/>
                </a:solidFill>
              </a:rPr>
              <a:t>Микола Леонтович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4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96975"/>
            <a:ext cx="15113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5"/>
          <p:cNvSpPr>
            <a:spLocks noChangeArrowheads="1"/>
          </p:cNvSpPr>
          <p:nvPr/>
        </p:nvSpPr>
        <p:spPr bwMode="auto">
          <a:xfrm>
            <a:off x="1763713" y="908050"/>
            <a:ext cx="68405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u="sng">
                <a:solidFill>
                  <a:srgbClr val="FFC000"/>
                </a:solidFill>
                <a:latin typeface="Calibri" pitchFamily="34" charset="0"/>
              </a:rPr>
              <a:t>Хор</a:t>
            </a:r>
            <a:r>
              <a:rPr lang="uk-UA" sz="400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uk-UA" sz="4000" b="1">
                <a:solidFill>
                  <a:schemeClr val="bg2"/>
                </a:solidFill>
                <a:latin typeface="Calibri" pitchFamily="34" charset="0"/>
              </a:rPr>
              <a:t>– це колектив співаків, які разом виконують вокальний твір.</a:t>
            </a:r>
            <a:endParaRPr lang="ru-RU" sz="4000" b="1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7652" name="Прямоугольник 6"/>
          <p:cNvSpPr>
            <a:spLocks noChangeArrowheads="1"/>
          </p:cNvSpPr>
          <p:nvPr/>
        </p:nvSpPr>
        <p:spPr bwMode="auto">
          <a:xfrm>
            <a:off x="755650" y="188913"/>
            <a:ext cx="7740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i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Музичний словничок</a:t>
            </a:r>
            <a:r>
              <a:rPr lang="uk-UA" sz="4000" b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uk-UA" sz="4000" u="sng" dirty="0">
              <a:solidFill>
                <a:srgbClr val="4CF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7653" name="Picture 4" descr="http://www.swamp.ru/community/hobbies/hor/hor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2781300"/>
            <a:ext cx="6786562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4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96975"/>
            <a:ext cx="15113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468313" y="188913"/>
            <a:ext cx="8424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i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Музичний словничок</a:t>
            </a:r>
            <a:r>
              <a:rPr lang="uk-UA" sz="4000" b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uk-UA" sz="4000" u="sng" dirty="0">
              <a:solidFill>
                <a:srgbClr val="4CF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1547813" y="1290638"/>
            <a:ext cx="74168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uk-UA" sz="3600" b="1" u="sng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Хорова музика </a:t>
            </a:r>
            <a:r>
              <a:rPr lang="uk-UA" sz="3600" i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— </a:t>
            </a:r>
            <a:r>
              <a:rPr lang="uk-UA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музичні твори призначені для хорового виконання.</a:t>
            </a:r>
            <a:endParaRPr lang="uk-UA" sz="360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  <a:p>
            <a:pPr indent="457200" algn="ctr"/>
            <a:r>
              <a:rPr lang="uk-UA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Хоровий спів буває</a:t>
            </a:r>
            <a:r>
              <a:rPr lang="uk-UA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3600" b="1" i="1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одноголосний</a:t>
            </a:r>
            <a:r>
              <a:rPr lang="uk-UA" sz="3600" b="1" i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та </a:t>
            </a:r>
            <a:r>
              <a:rPr lang="uk-UA" sz="3600" b="1" i="1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багатоголосний</a:t>
            </a:r>
            <a:r>
              <a:rPr lang="uk-UA" sz="3600" i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                              </a:t>
            </a:r>
            <a:r>
              <a:rPr lang="uk-UA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 музичним супроводом або без нього  </a:t>
            </a:r>
            <a:r>
              <a:rPr lang="uk-UA" sz="3600" i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(а капела).   </a:t>
            </a:r>
          </a:p>
          <a:p>
            <a:pPr indent="457200" algn="ctr"/>
            <a:r>
              <a:rPr lang="uk-UA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Це наймасовіший вид музичного мистецтва. </a:t>
            </a:r>
            <a:endParaRPr lang="uk-UA" sz="36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4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54113"/>
            <a:ext cx="1584325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5"/>
          <p:cNvSpPr>
            <a:spLocks noChangeArrowheads="1"/>
          </p:cNvSpPr>
          <p:nvPr/>
        </p:nvSpPr>
        <p:spPr bwMode="auto">
          <a:xfrm rot="10800000" flipV="1">
            <a:off x="538163" y="247650"/>
            <a:ext cx="80660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i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uk-UA" sz="4000" b="1" i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Хорові колективи за складом виконавців</a:t>
            </a:r>
            <a:endParaRPr lang="uk-UA" sz="4000" b="1" u="sng" dirty="0">
              <a:solidFill>
                <a:srgbClr val="4CF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8676" name="Прямоугольник 6"/>
          <p:cNvSpPr>
            <a:spLocks noChangeArrowheads="1"/>
          </p:cNvSpPr>
          <p:nvPr/>
        </p:nvSpPr>
        <p:spPr bwMode="auto">
          <a:xfrm>
            <a:off x="468313" y="1700213"/>
            <a:ext cx="84248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uk-UA" sz="4000" b="1">
                <a:solidFill>
                  <a:schemeClr val="bg1"/>
                </a:solidFill>
                <a:latin typeface="Calibri" pitchFamily="34" charset="0"/>
              </a:rPr>
              <a:t>           Чоловічий хор       Жіночий хор</a:t>
            </a:r>
          </a:p>
          <a:p>
            <a:pPr algn="ctr">
              <a:lnSpc>
                <a:spcPct val="80000"/>
              </a:lnSpc>
            </a:pPr>
            <a:r>
              <a:rPr lang="uk-UA" sz="40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uk-UA" sz="4000" b="1">
                <a:solidFill>
                  <a:schemeClr val="bg1"/>
                </a:solidFill>
                <a:latin typeface="Calibri" pitchFamily="34" charset="0"/>
              </a:rPr>
              <a:t>  Дитячий хор</a:t>
            </a:r>
          </a:p>
          <a:p>
            <a:pPr algn="ctr">
              <a:lnSpc>
                <a:spcPct val="80000"/>
              </a:lnSpc>
            </a:pPr>
            <a:endParaRPr lang="uk-UA" sz="4000" b="1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uk-UA" sz="4000" b="1">
                <a:solidFill>
                  <a:schemeClr val="bg1"/>
                </a:solidFill>
                <a:latin typeface="Calibri" pitchFamily="34" charset="0"/>
              </a:rPr>
              <a:t>Хор хлопчиків та юнаків</a:t>
            </a:r>
          </a:p>
          <a:p>
            <a:pPr algn="ctr">
              <a:lnSpc>
                <a:spcPct val="80000"/>
              </a:lnSpc>
            </a:pPr>
            <a:endParaRPr lang="uk-UA" sz="4000" b="1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uk-UA" sz="4000" b="1">
                <a:solidFill>
                  <a:schemeClr val="bg1"/>
                </a:solidFill>
                <a:latin typeface="Calibri" pitchFamily="34" charset="0"/>
              </a:rPr>
              <a:t>Мішаний хор</a:t>
            </a:r>
            <a:endParaRPr lang="ru-RU" sz="40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4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57338"/>
            <a:ext cx="15113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5"/>
          <p:cNvSpPr>
            <a:spLocks noChangeArrowheads="1"/>
          </p:cNvSpPr>
          <p:nvPr/>
        </p:nvSpPr>
        <p:spPr bwMode="auto">
          <a:xfrm>
            <a:off x="1331913" y="1700213"/>
            <a:ext cx="74168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 u="sng">
                <a:solidFill>
                  <a:schemeClr val="bg1"/>
                </a:solidFill>
                <a:latin typeface="Calibri" pitchFamily="34" charset="0"/>
              </a:rPr>
              <a:t>Народний хор          </a:t>
            </a:r>
          </a:p>
          <a:p>
            <a:pPr algn="ctr"/>
            <a:endParaRPr lang="uk-UA" sz="4400" b="1" u="sng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uk-UA" sz="4400" b="1" u="sng">
                <a:solidFill>
                  <a:schemeClr val="bg1"/>
                </a:solidFill>
                <a:latin typeface="Calibri" pitchFamily="34" charset="0"/>
              </a:rPr>
              <a:t>Академічний хор              </a:t>
            </a:r>
            <a:endParaRPr lang="uk-UA" sz="44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uk-UA" sz="4400" b="1" u="sng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uk-UA" sz="4400" b="1" u="sng">
                <a:solidFill>
                  <a:schemeClr val="bg1"/>
                </a:solidFill>
                <a:latin typeface="Calibri" pitchFamily="34" charset="0"/>
              </a:rPr>
              <a:t>Естрадний хор</a:t>
            </a:r>
            <a:endParaRPr lang="ru-RU" sz="4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24" name="Прямоугольник 6"/>
          <p:cNvSpPr>
            <a:spLocks noChangeArrowheads="1"/>
          </p:cNvSpPr>
          <p:nvPr/>
        </p:nvSpPr>
        <p:spPr bwMode="auto">
          <a:xfrm rot="10800000" flipV="1">
            <a:off x="755650" y="290513"/>
            <a:ext cx="7777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u="sng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uk-UA" sz="4000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0725" name="Прямоугольник 9"/>
          <p:cNvSpPr>
            <a:spLocks noChangeArrowheads="1"/>
          </p:cNvSpPr>
          <p:nvPr/>
        </p:nvSpPr>
        <p:spPr bwMode="auto">
          <a:xfrm>
            <a:off x="611188" y="333375"/>
            <a:ext cx="8137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i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Хорові колективи за манерою співу</a:t>
            </a:r>
            <a:endParaRPr lang="uk-UA" sz="4000" u="sng" dirty="0">
              <a:solidFill>
                <a:srgbClr val="4CF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379</Words>
  <Application>Microsoft Office PowerPoint</Application>
  <PresentationFormat>Экран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ACER</cp:lastModifiedBy>
  <cp:revision>251</cp:revision>
  <dcterms:created xsi:type="dcterms:W3CDTF">2016-10-22T20:46:31Z</dcterms:created>
  <dcterms:modified xsi:type="dcterms:W3CDTF">2021-11-05T09:34:55Z</dcterms:modified>
</cp:coreProperties>
</file>