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3"/>
  </p:notesMasterIdLst>
  <p:sldIdLst>
    <p:sldId id="259" r:id="rId2"/>
    <p:sldId id="261" r:id="rId3"/>
    <p:sldId id="262" r:id="rId4"/>
    <p:sldId id="258" r:id="rId5"/>
    <p:sldId id="278" r:id="rId6"/>
    <p:sldId id="279" r:id="rId7"/>
    <p:sldId id="263" r:id="rId8"/>
    <p:sldId id="270" r:id="rId9"/>
    <p:sldId id="265" r:id="rId10"/>
    <p:sldId id="268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70" autoAdjust="0"/>
    <p:restoredTop sz="94660"/>
  </p:normalViewPr>
  <p:slideViewPr>
    <p:cSldViewPr>
      <p:cViewPr>
        <p:scale>
          <a:sx n="60" d="100"/>
          <a:sy n="60" d="100"/>
        </p:scale>
        <p:origin x="-124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FFEE6-2182-4757-B917-5F99A9658673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68105-1152-406A-A435-0B05A3760C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592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3000"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3000"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 advClick="0" advTm="3000">
    <p:split orient="vert" dir="in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4800" i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Українці танцюють.</a:t>
            </a:r>
            <a:endParaRPr lang="ru-RU" sz="4800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8001000" cy="5219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3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352928" cy="61206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4139952" y="5373216"/>
            <a:ext cx="4536504" cy="14847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/>
              <a:t>Переглянь слайди. Визнач до якої країни відноситься </a:t>
            </a:r>
            <a:r>
              <a:rPr lang="uk-UA" sz="2400" b="1" smtClean="0"/>
              <a:t>народні танці ?</a:t>
            </a:r>
            <a:endParaRPr lang="ru-RU" sz="2400" b="1" dirty="0"/>
          </a:p>
        </p:txBody>
      </p:sp>
    </p:spTree>
  </p:cSld>
  <p:clrMapOvr>
    <a:masterClrMapping/>
  </p:clrMapOvr>
  <p:transition spd="med" advClick="0" advTm="3000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 l="13255" r="12861"/>
          <a:stretch>
            <a:fillRect/>
          </a:stretch>
        </p:blipFill>
        <p:spPr bwMode="auto">
          <a:xfrm>
            <a:off x="0" y="0"/>
            <a:ext cx="9144000" cy="671206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72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008938" cy="6120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67544" y="332656"/>
            <a:ext cx="3672408" cy="720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7200" b="1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3000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76733"/>
            <a:ext cx="7870825" cy="5948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89240"/>
            <a:ext cx="8229600" cy="126876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7200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Метелиця</a:t>
            </a:r>
            <a:endParaRPr lang="ru-RU" sz="7200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42025" cy="5813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ru-RU" sz="6600" dirty="0" err="1" smtClean="0">
                <a:effectLst/>
              </a:rPr>
              <a:t>Бульба</a:t>
            </a:r>
            <a:endParaRPr lang="ru-RU" sz="6600" dirty="0">
              <a:effectLst/>
            </a:endParaRPr>
          </a:p>
        </p:txBody>
      </p:sp>
      <p:pic>
        <p:nvPicPr>
          <p:cNvPr id="4" name="Picture 3" descr="C:\Users\Oksana\Desktop\974953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390166" cy="537843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Oksana\Desktop\mini_c5fd0bc7c9bf24a4fe916f91e66c089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4" y="1124744"/>
            <a:ext cx="8892480" cy="496855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352928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 flipV="1">
            <a:off x="5004048" y="6741367"/>
            <a:ext cx="3995936" cy="457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7200" b="1" dirty="0"/>
          </a:p>
        </p:txBody>
      </p:sp>
    </p:spTree>
  </p:cSld>
  <p:clrMapOvr>
    <a:masterClrMapping/>
  </p:clrMapOvr>
  <p:transition spd="med" advClick="0" advTm="3000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t="1408" b="2817"/>
          <a:stretch>
            <a:fillRect/>
          </a:stretch>
        </p:blipFill>
        <p:spPr bwMode="auto">
          <a:xfrm>
            <a:off x="251520" y="188640"/>
            <a:ext cx="4248472" cy="53285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Содержимое 10" descr="Лезгинка школе танцев Study-on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4104456" cy="5373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Click="0" advTm="3000"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11585" t="1149" r="12514"/>
          <a:stretch>
            <a:fillRect/>
          </a:stretch>
        </p:blipFill>
        <p:spPr bwMode="auto">
          <a:xfrm>
            <a:off x="395536" y="260648"/>
            <a:ext cx="8208912" cy="6192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3000">
    <p:split orient="vert"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104</TotalTime>
  <Words>16</Words>
  <Application>Microsoft Office PowerPoint</Application>
  <PresentationFormat>Экран (4:3)</PresentationFormat>
  <Paragraphs>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Українці танцюють.</vt:lpstr>
      <vt:lpstr>Презентация PowerPoint</vt:lpstr>
      <vt:lpstr>Презентация PowerPoint</vt:lpstr>
      <vt:lpstr>Метелиця</vt:lpstr>
      <vt:lpstr>Бульба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ACER</cp:lastModifiedBy>
  <cp:revision>27</cp:revision>
  <dcterms:created xsi:type="dcterms:W3CDTF">2015-06-07T19:11:28Z</dcterms:created>
  <dcterms:modified xsi:type="dcterms:W3CDTF">2021-12-07T11:20:11Z</dcterms:modified>
</cp:coreProperties>
</file>