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73" r:id="rId5"/>
    <p:sldId id="276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54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FloraMas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249987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49987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FloraSlaid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&#1076;&#1086;&#1082;&#1091;&#1084;&#1077;&#1085;&#1090;&#1080;\&#1052;&#1086;&#1080;%20&#1076;&#1086;&#1082;&#1091;&#1084;&#1077;&#1085;&#1090;&#1099;\&#1042;&#1080;&#1096;&#1080;&#1074;&#1082;&#1072;%20-%20&#1086;&#1073;&#1077;&#1088;&#1075;%20&#1091;&#1082;&#1088;.%20&#1085;&#1072;&#1088;&#1086;&#1076;&#1091;\&#1056;&#1091;&#1096;&#1085;&#1080;&#1082;.wa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H:\&#1076;&#1086;&#1082;&#1091;&#1084;&#1077;&#1085;&#1090;&#1080;\&#1052;&#1086;&#1080;%20&#1076;&#1086;&#1082;&#1091;&#1084;&#1077;&#1085;&#1090;&#1099;\&#1042;&#1080;&#1096;&#1080;&#1074;&#1082;&#1072;%20-%20&#1086;&#1073;&#1077;&#1088;&#1075;%20&#1091;&#1082;&#1088;.%20&#1085;&#1072;&#1088;&#1086;&#1076;&#1091;\&#1056;&#1091;&#1096;&#1085;&#1080;&#1082;.wav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H:\&#1076;&#1086;&#1082;&#1091;&#1084;&#1077;&#1085;&#1090;&#1080;\&#1052;&#1086;&#1080;%20&#1076;&#1086;&#1082;&#1091;&#1084;&#1077;&#1085;&#1090;&#1099;\&#1042;&#1080;&#1096;&#1080;&#1074;&#1082;&#1072;%20-%20&#1086;&#1073;&#1077;&#1088;&#1075;%20&#1091;&#1082;&#1088;.%20&#1085;&#1072;&#1088;&#1086;&#1076;&#1091;\JAkby_ja_vmila_vyshyvat.mp3" TargetMode="External"/><Relationship Id="rId1" Type="http://schemas.openxmlformats.org/officeDocument/2006/relationships/audio" Target="file:///I:\&#1055;&#1110;&#1089;&#1085;&#1110;%20&#1076;&#1083;&#1103;%20&#1087;&#1088;&#1086;&#1077;&#1082;&#1090;&#1091;\JAkby_ja_vmila_vyshyvat.wav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54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uk-UA" sz="54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5400" b="1" dirty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uk-UA" sz="5400" b="1" dirty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54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uk-UA" sz="54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66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УКРАЇНСЬКІ</a:t>
            </a:r>
            <a:br>
              <a:rPr lang="uk-UA" sz="66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66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СИМВОЛИ</a:t>
            </a:r>
            <a:br>
              <a:rPr lang="uk-UA" sz="66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5400" b="1" dirty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uk-UA" sz="5400" b="1" dirty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54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uk-UA" sz="54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54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Вишивка – оберіг українського народу</a:t>
            </a:r>
            <a:endParaRPr lang="ru-RU" sz="5400" b="1" dirty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ушник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35715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7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фото\1264412428_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35914">
            <a:off x="454353" y="447479"/>
            <a:ext cx="2998787" cy="4572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5918" y="357166"/>
            <a:ext cx="6900882" cy="6143668"/>
          </a:xfrm>
        </p:spPr>
        <p:txBody>
          <a:bodyPr>
            <a:scene3d>
              <a:camera prst="isometricOffAxis1Right"/>
              <a:lightRig rig="threePt" dir="t"/>
            </a:scene3d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  <a:t>Вигаптуй на небо райдугу-доріжку,</a:t>
            </a:r>
            <a:b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  <a:t>Простели до сонця вишивку-маніжку,</a:t>
            </a:r>
            <a:b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  <a:t>Щоб по тій доріжці з лебедями-снами</a:t>
            </a:r>
            <a:b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  <a:t>Плавати до щастя білими човнами.</a:t>
            </a:r>
            <a:r>
              <a:rPr lang="en-US" b="1" dirty="0" smtClean="0">
                <a:solidFill>
                  <a:srgbClr val="CC6600"/>
                </a:solidFill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CC6600"/>
                </a:solidFill>
                <a:latin typeface="Monotype Corsiva" pitchFamily="66" charset="0"/>
              </a:rPr>
            </a:br>
            <a:r>
              <a:rPr lang="uk-UA" b="1" dirty="0" smtClean="0">
                <a:solidFill>
                  <a:srgbClr val="CC6600"/>
                </a:solidFill>
                <a:latin typeface="Monotype Corsiva" pitchFamily="66" charset="0"/>
              </a:rPr>
              <a:t>                                </a:t>
            </a:r>
            <a:r>
              <a:rPr lang="uk-UA" b="1" dirty="0" smtClean="0">
                <a:solidFill>
                  <a:schemeClr val="tx1"/>
                </a:solidFill>
                <a:latin typeface="Monotype Corsiva" pitchFamily="66" charset="0"/>
              </a:rPr>
              <a:t>В.Симоненко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5" name="Рушник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243918" cy="1357322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uk-UA" sz="36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Якби я вміла </a:t>
            </a:r>
            <a:r>
              <a:rPr lang="uk-UA" sz="3600" b="1" dirty="0" err="1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вишивать</a:t>
            </a: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сл.Л.Реви                            муз. </a:t>
            </a:r>
            <a:r>
              <a:rPr lang="ru-RU" sz="28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Н.Андрієвської</a:t>
            </a:r>
            <a:endParaRPr lang="ru-RU" sz="2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Підзаголовок 5"/>
          <p:cNvSpPr>
            <a:spLocks noGrp="1"/>
          </p:cNvSpPr>
          <p:nvPr>
            <p:ph type="subTitle" idx="1"/>
          </p:nvPr>
        </p:nvSpPr>
        <p:spPr>
          <a:xfrm>
            <a:off x="2071670" y="1643050"/>
            <a:ext cx="5700730" cy="4500594"/>
          </a:xfrm>
        </p:spPr>
        <p:txBody>
          <a:bodyPr/>
          <a:lstStyle/>
          <a:p>
            <a:pPr marL="342900" indent="-342900" algn="l">
              <a:buAutoNum type="arabicPeriod"/>
            </a:pPr>
            <a:r>
              <a:rPr lang="uk-UA" sz="1600" dirty="0" smtClean="0"/>
              <a:t>Якби я вміла </a:t>
            </a:r>
            <a:r>
              <a:rPr lang="uk-UA" sz="1600" dirty="0" err="1" smtClean="0"/>
              <a:t>вишивать</a:t>
            </a:r>
            <a:r>
              <a:rPr lang="uk-UA" sz="1600" dirty="0" smtClean="0"/>
              <a:t>,</a:t>
            </a:r>
          </a:p>
          <a:p>
            <a:pPr marL="342900" indent="-342900" algn="l"/>
            <a:r>
              <a:rPr lang="uk-UA" sz="1600" dirty="0" smtClean="0"/>
              <a:t>      Розшила б я Дніпрові зорі.</a:t>
            </a:r>
          </a:p>
          <a:p>
            <a:pPr marL="342900" indent="-342900" algn="l"/>
            <a:r>
              <a:rPr lang="uk-UA" sz="1600" dirty="0" smtClean="0"/>
              <a:t>      Щоб їх тобі </a:t>
            </a:r>
            <a:r>
              <a:rPr lang="uk-UA" sz="1600" dirty="0" err="1" smtClean="0"/>
              <a:t>подарувать</a:t>
            </a:r>
            <a:r>
              <a:rPr lang="uk-UA" sz="1600" dirty="0" smtClean="0"/>
              <a:t>(2 рази),</a:t>
            </a:r>
          </a:p>
          <a:p>
            <a:pPr marL="342900" indent="-342900" algn="l"/>
            <a:r>
              <a:rPr lang="uk-UA" sz="1600" dirty="0" smtClean="0"/>
              <a:t>      Якби я вміла </a:t>
            </a:r>
            <a:r>
              <a:rPr lang="uk-UA" sz="1600" dirty="0" err="1" smtClean="0"/>
              <a:t>вишивать</a:t>
            </a:r>
            <a:r>
              <a:rPr lang="uk-UA" sz="1600" dirty="0" smtClean="0"/>
              <a:t>(2 рази).</a:t>
            </a:r>
          </a:p>
          <a:p>
            <a:pPr marL="342900" indent="-342900" algn="l"/>
            <a:endParaRPr lang="uk-UA" sz="1600" dirty="0" smtClean="0"/>
          </a:p>
          <a:p>
            <a:pPr marL="342900" indent="-342900" algn="l"/>
            <a:r>
              <a:rPr lang="uk-UA" sz="1600" dirty="0" smtClean="0"/>
              <a:t>                                     2. Якби я вміла </a:t>
            </a:r>
            <a:r>
              <a:rPr lang="uk-UA" sz="1600" dirty="0" err="1" smtClean="0"/>
              <a:t>малювать</a:t>
            </a:r>
            <a:r>
              <a:rPr lang="uk-UA" sz="1600" dirty="0" smtClean="0"/>
              <a:t>,</a:t>
            </a:r>
          </a:p>
          <a:p>
            <a:pPr marL="342900" indent="-342900" algn="l"/>
            <a:r>
              <a:rPr lang="uk-UA" sz="1600" dirty="0" smtClean="0"/>
              <a:t>                                         Намалювала б ніжні маки.</a:t>
            </a:r>
          </a:p>
          <a:p>
            <a:pPr marL="342900" indent="-342900" algn="l"/>
            <a:r>
              <a:rPr lang="uk-UA" sz="1600" dirty="0" smtClean="0"/>
              <a:t>                                         Щоб їх тобі </a:t>
            </a:r>
            <a:r>
              <a:rPr lang="uk-UA" sz="1600" dirty="0" err="1" smtClean="0"/>
              <a:t>подарувать</a:t>
            </a:r>
            <a:r>
              <a:rPr lang="uk-UA" sz="1600" dirty="0" smtClean="0"/>
              <a:t>(2 рази),</a:t>
            </a:r>
          </a:p>
          <a:p>
            <a:pPr marL="342900" indent="-342900" algn="l"/>
            <a:r>
              <a:rPr lang="uk-UA" sz="1600" dirty="0" smtClean="0"/>
              <a:t>                                         Якби я вміла </a:t>
            </a:r>
            <a:r>
              <a:rPr lang="uk-UA" sz="1600" dirty="0" err="1" smtClean="0"/>
              <a:t>малювать</a:t>
            </a:r>
            <a:r>
              <a:rPr lang="uk-UA" sz="1600" dirty="0" smtClean="0"/>
              <a:t>(2 рази).</a:t>
            </a:r>
          </a:p>
          <a:p>
            <a:pPr marL="342900" indent="-342900" algn="l"/>
            <a:endParaRPr lang="uk-UA" sz="1600" dirty="0" smtClean="0"/>
          </a:p>
          <a:p>
            <a:pPr marL="342900" indent="-342900" algn="l"/>
            <a:r>
              <a:rPr lang="uk-UA" sz="1600" dirty="0" smtClean="0"/>
              <a:t>3. Якби я вміла так </a:t>
            </a:r>
            <a:r>
              <a:rPr lang="uk-UA" sz="1600" dirty="0" err="1" smtClean="0"/>
              <a:t>кохать</a:t>
            </a:r>
            <a:r>
              <a:rPr lang="uk-UA" sz="1600" dirty="0" smtClean="0"/>
              <a:t>,</a:t>
            </a:r>
          </a:p>
          <a:p>
            <a:pPr marL="342900" indent="-342900" algn="l"/>
            <a:r>
              <a:rPr lang="uk-UA" sz="1600" dirty="0" smtClean="0"/>
              <a:t>Як не кохав ніхто на світі,</a:t>
            </a:r>
          </a:p>
          <a:p>
            <a:pPr marL="342900" indent="-342900" algn="l"/>
            <a:r>
              <a:rPr lang="uk-UA" sz="1600" dirty="0" smtClean="0"/>
              <a:t>Щоб все тобі </a:t>
            </a:r>
            <a:r>
              <a:rPr lang="uk-UA" sz="1600" dirty="0" err="1" smtClean="0"/>
              <a:t>подарувать</a:t>
            </a:r>
            <a:r>
              <a:rPr lang="uk-UA" sz="1600" dirty="0" smtClean="0"/>
              <a:t>(2 рази),</a:t>
            </a:r>
          </a:p>
          <a:p>
            <a:pPr marL="342900" indent="-342900" algn="l"/>
            <a:r>
              <a:rPr lang="uk-UA" sz="1600" dirty="0" smtClean="0"/>
              <a:t>Якби я вміла так </a:t>
            </a:r>
            <a:r>
              <a:rPr lang="uk-UA" sz="1600" dirty="0" err="1" smtClean="0"/>
              <a:t>кохать</a:t>
            </a:r>
            <a:r>
              <a:rPr lang="uk-UA" sz="1600" dirty="0" smtClean="0"/>
              <a:t>(2 рази).</a:t>
            </a:r>
          </a:p>
        </p:txBody>
      </p:sp>
      <p:pic>
        <p:nvPicPr>
          <p:cNvPr id="4" name="JAkby_ja_vmila_vyshyvat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6215082"/>
            <a:ext cx="304800" cy="304800"/>
          </a:xfrm>
          <a:prstGeom prst="rect">
            <a:avLst/>
          </a:prstGeom>
        </p:spPr>
      </p:pic>
      <p:pic>
        <p:nvPicPr>
          <p:cNvPr id="7" name="JAkby_ja_vmila_vyshyva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28572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3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фото\SD5308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67508" y="2147080"/>
            <a:ext cx="5175249" cy="388143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357166"/>
            <a:ext cx="4357718" cy="4929222"/>
          </a:xfrm>
        </p:spPr>
        <p:txBody>
          <a:bodyPr vert="horz">
            <a:prstTxWarp prst="textCascadeDow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Вишивана сорочка – це оберіг </a:t>
            </a:r>
            <a:r>
              <a:rPr lang="uk-UA" sz="3600" b="1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українства</a:t>
            </a:r>
            <a:endParaRPr lang="ru-RU" sz="3600" b="1" dirty="0">
              <a:ln w="11430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318996">
            <a:off x="1191467" y="1449746"/>
            <a:ext cx="8229600" cy="1428760"/>
          </a:xfrm>
        </p:spPr>
        <p:txBody>
          <a:bodyPr>
            <a:scene3d>
              <a:camera prst="perspectiveContrastingLeftFacing"/>
              <a:lightRig rig="threePt" dir="t"/>
            </a:scene3d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Хай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щастить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вам, люди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добрі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!</a:t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Хай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пісня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летить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за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обрій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,</a:t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Щира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дружба стане на рушник!</a:t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074" name="Picture 2" descr="C:\Documents and Settings\Администратор\Мои документы\8_rushnyk_lviv_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400970">
            <a:off x="1928794" y="3357562"/>
            <a:ext cx="3962400" cy="24765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 advTm="30000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ora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Flora</Template>
  <TotalTime>385</TotalTime>
  <Words>104</Words>
  <Application>Microsoft Office PowerPoint</Application>
  <PresentationFormat>Экран (4:3)</PresentationFormat>
  <Paragraphs>19</Paragraphs>
  <Slides>5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Flora</vt:lpstr>
      <vt:lpstr>   УКРАЇНСЬКІ СИМВОЛИ   Вишивка – оберіг українського народу</vt:lpstr>
      <vt:lpstr>Вигаптуй на небо райдугу-доріжку, Простели до сонця вишивку-маніжку, Щоб по тій доріжці з лебедями-снами Плавати до щастя білими човнами.                                 В.Симоненко</vt:lpstr>
      <vt:lpstr>Якби я вміла вишивать сл.Л.Реви                            муз. Н.Андрієвської</vt:lpstr>
      <vt:lpstr>Вишивана сорочка – це оберіг українства</vt:lpstr>
      <vt:lpstr>Хай щастить вам, люди добрі! Хай пісня летить за обрій, Щира дружба стане на рушник!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Вишивка – оберіг українського народу</dc:title>
  <dc:creator>Admin</dc:creator>
  <cp:lastModifiedBy>Андрійович</cp:lastModifiedBy>
  <cp:revision>50</cp:revision>
  <dcterms:created xsi:type="dcterms:W3CDTF">2010-02-08T20:54:27Z</dcterms:created>
  <dcterms:modified xsi:type="dcterms:W3CDTF">2021-03-15T15:05:59Z</dcterms:modified>
</cp:coreProperties>
</file>