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Oswald" panose="020B0604020202020204" charset="-52"/>
      <p:regular r:id="rId15"/>
      <p:bold r:id="rId16"/>
    </p:embeddedFont>
    <p:embeddedFont>
      <p:font typeface="Playfair Display" panose="020B0604020202020204" charset="-52"/>
      <p:regular r:id="rId17"/>
      <p:bold r:id="rId18"/>
      <p:italic r:id="rId19"/>
      <p:boldItalic r:id="rId20"/>
    </p:embeddedFont>
    <p:embeddedFont>
      <p:font typeface="Montserrat" panose="020B0604020202020204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6" d="100"/>
          <a:sy n="126" d="100"/>
        </p:scale>
        <p:origin x="-354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4179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59a91215b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59a91215b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59a91215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59a91215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59a91215b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59a91215b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59a91215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59a91215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59a91215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59a91215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59a91215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59a91215b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59a91215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59a91215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59a91215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59a91215b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59a91215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59a91215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59a91215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59a91215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59a91215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59a91215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625500" y="311725"/>
            <a:ext cx="7893000" cy="17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9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Україна — космічна  держава </a:t>
            </a:r>
            <a:endParaRPr sz="49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642346" y="120912"/>
            <a:ext cx="98241" cy="50225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i="1"/>
              <a:t>Український прапор у космосі</a:t>
            </a:r>
            <a:endParaRPr sz="3400" i="1"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95225" y="1130175"/>
            <a:ext cx="8927700" cy="3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Чимало науковців, які значною мірою вплинули на розвиток вивчення космосу, мають українське коріння. Саме їхні ідеї і дослідження зіграли величезну роль у подальшому розвитку космонавтики. </a:t>
            </a:r>
            <a:endParaRPr sz="1200">
              <a:solidFill>
                <a:srgbClr val="4C484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Костянтин Ціолковський</a:t>
            </a:r>
            <a:r>
              <a:rPr lang="ru" sz="1200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вчений-теоретик, є одним із засновників ракетобудування та сучасної космонавтики. Його наукові і художні твори надихнули багатьох провідних ракетних інженерів. Хоча він народився і прожив все життя на території Росії, його предки походять з Волині і були родичами гетьмана Северина Наливайка. Науковець цим фактом завжди пишався. </a:t>
            </a:r>
            <a:r>
              <a:rPr lang="ru" sz="1300" b="1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Микола Кибальчич</a:t>
            </a:r>
            <a:r>
              <a:rPr lang="ru" sz="1200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винахідник та автор схеми першого у світі реактивного літального апарата. Народився на території Чернігівської області. </a:t>
            </a:r>
            <a:r>
              <a:rPr lang="ru" sz="1300" b="1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Юрій Кондратюк</a:t>
            </a:r>
            <a:r>
              <a:rPr lang="ru" sz="1200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український вчений-винахідник. Він був одним із піонерів ракетної техніки й теорії космічних польотів. Саме Кондратюк автор "траси Кондратюка", якою подорожували на Місяць космічні кораблі "Аполлон". </a:t>
            </a:r>
            <a:r>
              <a:rPr lang="ru" sz="1300" b="1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Сергій Корольов</a:t>
            </a:r>
            <a:r>
              <a:rPr lang="ru" sz="1200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український вчений у галузі ракетобудування та космонавтики, конструктор. Саме Корольов вважається основоположником практичної космонавтики. </a:t>
            </a:r>
            <a:r>
              <a:rPr lang="ru" sz="1300" b="1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Володимир Челомей</a:t>
            </a:r>
            <a:r>
              <a:rPr lang="ru" sz="1200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конструктор відомої ракети-носія "Протон". Він був генеральним конструктором ракетно-космічної техніки, член Міжнародної академії астронавтики. </a:t>
            </a:r>
            <a:r>
              <a:rPr lang="ru" sz="1300" b="1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Олександр Засядько</a:t>
            </a:r>
            <a:r>
              <a:rPr lang="ru" sz="1300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00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створив перші у світі бойові ракети. Він був нащадком українських козаків, генерал-лейтенантом та видатним інженером. Саме уродженець Полтавщини організував у російській армії першу ракетну роту.    Першу ракетну атаку Засядько продемонстрував під час російсько-турецької війни. Хоча він і запропонував використовувати ракети у бойових цілях, його внесок був неймовірно важливий для подальшого розвитку космонавтики.</a:t>
            </a:r>
            <a:endParaRPr sz="1200">
              <a:solidFill>
                <a:srgbClr val="4C484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4C48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Доказом цього є те, що іменем українця названо один з кратерів Місяця.</a:t>
            </a:r>
            <a:endParaRPr sz="1200">
              <a:solidFill>
                <a:srgbClr val="4C484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5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i="1"/>
              <a:t>Українець був у космосі</a:t>
            </a:r>
            <a:endParaRPr sz="3800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333825"/>
            <a:ext cx="5628600" cy="3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Каденюк Леонід Костянтинович </a:t>
            </a:r>
            <a:r>
              <a:rPr lang="ru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народився 28 січня 1951 року в невеликому селі Клішківці, на Буковині в інтелігентній родині. Обоє батьків Леоніда були вчителями. Але юний Каденюк не пішов слідами рідних, а вибрав кар'єру военного.В Загалом, за свою кар'єру пілота Каденюк здійснив політ на більш ніж 50 типах та моделях літаків різного назначенія.В 1977-1979 роках Леонід Каденюк пройшов підготовку і отримав кваліфікацію космонавта-випробувача . Крім того, він отримав унікальні інженерні і льотні навички під час підготовки до космічних польотів. Зокрема, Леонід вивчив космічні кораблі "Союз", "Союз-ТМ", "Буран", орбітальної станції "Салют", частково орбітальний комплекс "Мир" і американський космічний корабель багаторазового використання Space Shuttle.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750" y="1221250"/>
            <a:ext cx="2724934" cy="340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1428750" y="181850"/>
            <a:ext cx="62172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i="1">
                <a:solidFill>
                  <a:srgbClr val="000000"/>
                </a:solidFill>
              </a:rPr>
              <a:t>Політ у Космос Леоніда Костянтиновича</a:t>
            </a:r>
            <a:endParaRPr sz="3700"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FFFF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207800" y="1350800"/>
            <a:ext cx="7187100" cy="3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червні 1995 року Леоніда Каденюка відібрали в групу астронавтів Національного космічного агентства України. Тодішній президент України Леонід Кучма особисто говорив з чинним американським президентом Біллом Клінтоном, домовляючись за політ українця.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того ж часу почалася підготовка до польоту у відкритий космос. Зокрема, Каденюк працював науковим співробітником відділу фітогормонологіі Інституту ботаніки імені М. Г. Холодного. Також він пройшов підготовку в NASA як фахівець з корисного навантаження.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Цей історичний для України день настав 19 листопада. Тоді перший (і до наших днів єдиний) космонавт незалежної України на кораблі NASA полетів в космос. Каденюк здійснив політ у складі американської команди на шатлі Columbia.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 i="1"/>
              <a:t>Україна і космос - нероздільні</a:t>
            </a:r>
            <a:endParaRPr sz="3500" i="1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0790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Україна була i лишається космiчною державою. Вона зробила свій внесок у скарбницю світової космічної науки. Зв'язок міцно встановився на зорі космонавтики, і витравити його зараз просто</a:t>
            </a: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неможливо. В останні роки діяльність у цій галузі дещо уповільнилась, але, як вважають у Національному космічному агентстві України, зараз</a:t>
            </a: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Україна виходить на новий виток в освоєнні космосу.</a:t>
            </a: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000" y="3383398"/>
            <a:ext cx="2052199" cy="14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320375"/>
            <a:ext cx="4901100" cy="42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Україна - третя у світі держава після Росії та США за кількістю запусків космічних ракет- носіїв вітчизняного виробництва. Приймала участь у понад 100 різних космічних програмах. 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 b="1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800" y="320375"/>
            <a:ext cx="3180825" cy="17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363" y="2251325"/>
            <a:ext cx="3115693" cy="273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35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Перший поштовх</a:t>
            </a:r>
            <a:endParaRPr sz="4700" b="1" i="1">
              <a:solidFill>
                <a:srgbClr val="0000FF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Перший поштовх для розвитку ракетної техніки в Європі дав українець - генерал-лейтенант Олександр Засядько, який ще у середині 19 століття розробив цілу серію різних бойових ракет та створив у російській армії ракетну роту. Першим, хто додумався використати ракети для польоту людини у космос теж був українець - Микола Кибальчич. Пристрій для реактивних польотів Кибальчич розробив у останні дні свого життя - ескіз космічного корабля було видряпало уламком ґудзика на стіні тюремного каземату. Перед самою стратою Кибальчичу вдалося передати папери з розробками реактивного літального апарату адвокатові, але їх вилучила царська “охранка”. Унікальний винахід надовго було поховано в архівах спецслужб...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4500" b="1" i="1">
                <a:solidFill>
                  <a:srgbClr val="FFFF00"/>
                </a:solidFill>
                <a:highlight>
                  <a:srgbClr val="00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НКАУ</a:t>
            </a:r>
            <a:endParaRPr sz="4500" b="1" i="1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58017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Сьогодні НКАУ координує роботу більш ніж 40 підприємств - у тому числі таких гігантів, як "Південмаш", де виробляються ракети-носії, КБ "Південне" ім. М.Янгеля, де вони проектуються, підприємства "Комунар", "Хартрон", "Укркосмос", "Обрій", "Київський радіозавод", мережа науково- дослідних центрів і інститутів. Всі вони зосереджені в шести географічних пунктах - Києві, Дніпропетровську, Харкові, Львові, Чернігові і Криму. Для керування супутниками в Україні також створений єдиний наземний автоматизований комплекс керування (НАКК), що включає центри керування польотами космічних апаратів, прийому наукової інформації, її опрацювання, контролю навігаційного поля і космічного простору.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400" y="650350"/>
            <a:ext cx="2961399" cy="30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Продукція України</a:t>
            </a:r>
            <a:endParaRPr i="1"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08375"/>
            <a:ext cx="6373200" cy="3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Основна продукція, якою можуть похвалитися українські виробники - це в першу чергу ракети-носії, що доставляють супутники на орбіту. Їхній спектр широкий - від "космічного пікапа" типу "Циклон-3", що бере на борт 600 кг вантажу, до "ваговика" "Зеніт-3SL", що витягає за межі планети добрих шість тонн. Зараз йдуть роботи над створенням потужної ракети-носія "Циклон-4" із високоточною системою керування і збільшеного запасу палива, із наступного року їх планується запускати по  одиниць у рік.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900" y="557600"/>
            <a:ext cx="2147400" cy="3908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242450"/>
            <a:ext cx="8615700" cy="46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Цікавий той факт, що українська космічна галузь спроможна виготовляти далеко не лише транспорт - ракети-носії. Якщо авіаційне бортове устаткування вітчизняного виробництва не завжди відповідає міжнародним нормам, то в космосі - інша картина, і досвід у наших виробників уже є. Україна спроможна виготовляти устаткування для потреб космосу. Так, покладене на нас завдання по розробці і виробництву систем керування космічними апаратами "Компарус" для МКС (міжнародна космічна станція)"Альфа" виконали на сто відсотків.Апаратура радіоуправління (вона являє собою чотирьохконтейнерний варіант, два з яких - наші, а два контейнери -російські) зараз відмінно діє в службових модулях МКС "Зоря" і "Зірка" безпосередньо на орбіті.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3200" i="1">
                <a:solidFill>
                  <a:srgbClr val="000000"/>
                </a:solidFill>
              </a:rPr>
              <a:t>Сучасний етап</a:t>
            </a:r>
            <a:r>
              <a:rPr lang="ru" sz="20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200"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29 жовтня 2014 ракета-носій «Antares» з космічною вантажівкою «Cygnus», який повинен був доставити понад дві тонни вантажу до МКС, вибухнула в момент старту на космодромі Воллопс на атлантичному узбережжі США. Перший ступінь ракети, що вибухнула-носія «Antares» була розроблена КБ «Південне» . Слідом за цим, США прийняли рішення призупинити співпрацю з ВО «Південмаш» за проектом «Антарес» 27 січня 2015 екс-президент України Л. Д. Кучма виступив із заявою, що в разі закриття ВО «Південмаш» Україна може втратити статус космічної держави .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259775"/>
            <a:ext cx="8520600" cy="4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травні 2015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 колектив державного підприємства «Південмаш» попросив українську владу ліквідувати ракетобудування в країні, або вжити невідкладних заходів щодо забезпечення підприємства держзамовленням.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21 травня 2015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 була затверджена космічна програма України на період до 2022 року, відповідно до якої в 2015-2022 рр. планується запуск шести космічних апаратів ( "Либідь", "Либідь-2", "Січ-2-1", "Січ-2М", "Січ-3" і "Іоносат").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7 серпня 2015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 керівництво ДКАУ повідомило про намір створити космічний центр "Південний" шляхом поетапного об'єднання двох існуючих підприємств ( "Південний машинобудівний завод" і КБ "Південне")"для подолання кризової ситуації".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Office PowerPoint</Application>
  <PresentationFormat>Экран (16:9)</PresentationFormat>
  <Paragraphs>32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Oswald</vt:lpstr>
      <vt:lpstr>Playfair Display</vt:lpstr>
      <vt:lpstr>Montserrat</vt:lpstr>
      <vt:lpstr>Pop</vt:lpstr>
      <vt:lpstr>Україна — космічна  держава </vt:lpstr>
      <vt:lpstr>Україна і космос - нероздільні</vt:lpstr>
      <vt:lpstr>Презентация PowerPoint</vt:lpstr>
      <vt:lpstr>Перший поштовх</vt:lpstr>
      <vt:lpstr>НКАУ</vt:lpstr>
      <vt:lpstr>Продукція України</vt:lpstr>
      <vt:lpstr>Презентация PowerPoint</vt:lpstr>
      <vt:lpstr>Сучасний етап </vt:lpstr>
      <vt:lpstr>Презентация PowerPoint</vt:lpstr>
      <vt:lpstr>Український прапор у космосі</vt:lpstr>
      <vt:lpstr>Українець був у космосі </vt:lpstr>
      <vt:lpstr>Політ у Космос Леоніда Костянтиновича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— космічна  держава </dc:title>
  <cp:lastModifiedBy>ACER</cp:lastModifiedBy>
  <cp:revision>1</cp:revision>
  <dcterms:modified xsi:type="dcterms:W3CDTF">2022-04-04T11:16:17Z</dcterms:modified>
</cp:coreProperties>
</file>