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8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F83D-CC5F-4A8B-A7C9-469E163252DF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3FF5-78DE-47B3-9D30-B0FF4A47F0B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F83D-CC5F-4A8B-A7C9-469E163252DF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3FF5-78DE-47B3-9D30-B0FF4A47F0B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F83D-CC5F-4A8B-A7C9-469E163252DF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3FF5-78DE-47B3-9D30-B0FF4A47F0B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F83D-CC5F-4A8B-A7C9-469E163252DF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3FF5-78DE-47B3-9D30-B0FF4A47F0B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F83D-CC5F-4A8B-A7C9-469E163252DF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3FF5-78DE-47B3-9D30-B0FF4A47F0B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F83D-CC5F-4A8B-A7C9-469E163252DF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3FF5-78DE-47B3-9D30-B0FF4A47F0B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F83D-CC5F-4A8B-A7C9-469E163252DF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3FF5-78DE-47B3-9D30-B0FF4A47F0B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F83D-CC5F-4A8B-A7C9-469E163252DF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3FF5-78DE-47B3-9D30-B0FF4A47F0B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F83D-CC5F-4A8B-A7C9-469E163252DF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3FF5-78DE-47B3-9D30-B0FF4A47F0B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F83D-CC5F-4A8B-A7C9-469E163252DF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3FF5-78DE-47B3-9D30-B0FF4A47F0B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F83D-CC5F-4A8B-A7C9-469E163252DF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3FF5-78DE-47B3-9D30-B0FF4A47F0B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EF83D-CC5F-4A8B-A7C9-469E163252DF}" type="datetimeFigureOut">
              <a:rPr lang="uk-UA" smtClean="0"/>
              <a:t>09.04.2020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F3FF5-78DE-47B3-9D30-B0FF4A47F0B3}" type="slidenum">
              <a:rPr lang="uk-UA" smtClean="0"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0272"/>
            <a:ext cx="7772400" cy="432048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6000" dirty="0" smtClean="0"/>
              <a:t>Фізика 9 клас 13.04.2020р.</a:t>
            </a:r>
            <a:br>
              <a:rPr lang="uk-UA" sz="6000" dirty="0" smtClean="0"/>
            </a:br>
            <a:r>
              <a:rPr lang="uk-UA" sz="6000" dirty="0" smtClean="0"/>
              <a:t>Тема уроку: </a:t>
            </a:r>
            <a:r>
              <a:rPr lang="uk-UA" sz="6000" i="1" dirty="0" err="1" smtClean="0"/>
              <a:t>ро</a:t>
            </a:r>
            <a:r>
              <a:rPr lang="uk-UA" sz="6000" dirty="0" err="1" smtClean="0"/>
              <a:t>зв</a:t>
            </a:r>
            <a:r>
              <a:rPr lang="en-US" sz="6000" dirty="0" smtClean="0"/>
              <a:t>’</a:t>
            </a:r>
            <a:r>
              <a:rPr lang="uk-UA" sz="6000" dirty="0" err="1" smtClean="0"/>
              <a:t>язування</a:t>
            </a:r>
            <a:r>
              <a:rPr lang="uk-UA" sz="6000" dirty="0" smtClean="0"/>
              <a:t> задач </a:t>
            </a:r>
            <a:endParaRPr lang="uk-UA" sz="6000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>
          <a:xfrm>
            <a:off x="1369368" y="5157192"/>
            <a:ext cx="7523112" cy="1367160"/>
          </a:xfrm>
        </p:spPr>
        <p:txBody>
          <a:bodyPr/>
          <a:lstStyle/>
          <a:p>
            <a:r>
              <a:rPr lang="uk-UA" dirty="0" smtClean="0"/>
              <a:t>Вчитель </a:t>
            </a:r>
            <a:r>
              <a:rPr lang="uk-UA" dirty="0" err="1" smtClean="0"/>
              <a:t>Мензатюк</a:t>
            </a:r>
            <a:r>
              <a:rPr lang="uk-UA" dirty="0" smtClean="0"/>
              <a:t> М.П.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2" name="Picture 4" descr="https://svitppt.com.ua/images/27/26907/960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8" name="Picture 4" descr="https://svitppt.com.ua/images/27/26907/960/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4" name="Picture 4" descr="https://svitppt.com.ua/images/27/26907/960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100" name="Picture 4" descr="https://svitppt.com.ua/images/27/26907/960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6" name="Picture 4" descr="https://svitppt.com.ua/images/27/26907/960/img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2" name="Picture 4" descr="https://svitppt.com.ua/images/27/26907/960/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https://svitppt.com.ua/images/27/26907/960/img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7890" name="Picture 2" descr="https://svitppt.com.ua/images/27/26907/960/img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6866" name="Picture 2" descr="https://svitppt.com.ua/images/27/26907/960/img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5842" name="Picture 2" descr="https://svitppt.com.ua/images/27/26907/960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роботи на </a:t>
            </a:r>
            <a:r>
              <a:rPr lang="uk-UA" dirty="0" err="1" smtClean="0"/>
              <a:t>уроці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Повторити параграф 37</a:t>
            </a:r>
          </a:p>
          <a:p>
            <a:r>
              <a:rPr lang="uk-UA" dirty="0" smtClean="0"/>
              <a:t>Виконати вправу 37(1.3)</a:t>
            </a:r>
          </a:p>
          <a:p>
            <a:r>
              <a:rPr lang="uk-UA" dirty="0" smtClean="0"/>
              <a:t>Переглянути презентацію, записати в зошит цікаві факти про українців у космосі</a:t>
            </a:r>
          </a:p>
          <a:p>
            <a:r>
              <a:rPr lang="uk-UA" dirty="0" smtClean="0"/>
              <a:t>До наступного уроку виконати домашнє завдання :вправа 37(5)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2536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4818" name="Picture 2" descr="https://svitppt.com.ua/images/27/26907/960/img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3794" name="Picture 2" descr="https://svitppt.com.ua/images/27/26907/960/img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2770" name="Picture 2" descr="https://svitppt.com.ua/images/27/26907/960/img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51525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Знайдіть інші цікаві факти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Україна –космічна держава!</a:t>
            </a:r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40" name="Picture 4" descr="https://svitppt.com.ua/images/27/26907/960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6" name="Picture 4" descr="https://svitppt.com.ua/images/27/26907/960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2" name="Picture 4" descr="https://svitppt.com.ua/images/27/26907/960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8" name="Picture 4" descr="https://svitppt.com.ua/images/27/26907/960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4" name="Picture 4" descr="https://svitppt.com.ua/images/27/26907/960/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3290888"/>
            <a:ext cx="9144000" cy="6858001"/>
          </a:xfrm>
          <a:prstGeom prst="rect">
            <a:avLst/>
          </a:prstGeom>
          <a:noFill/>
        </p:spPr>
      </p:pic>
      <p:pic>
        <p:nvPicPr>
          <p:cNvPr id="10246" name="Picture 6" descr="https://svitppt.com.ua/images/27/26907/960/img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20" name="Picture 4" descr="https://svitppt.com.ua/images/27/26907/960/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6" name="Picture 4" descr="https://svitppt.com.ua/images/27/26907/960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47</Words>
  <Application>Microsoft Office PowerPoint</Application>
  <PresentationFormat>Екран (4:3)</PresentationFormat>
  <Paragraphs>9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Фізика 9 клас 13.04.2020р. Тема уроку: розв’язування задач </vt:lpstr>
      <vt:lpstr>План роботи на уроці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Знайдіть інші цікаві факти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RePack by Diakov</cp:lastModifiedBy>
  <cp:revision>6</cp:revision>
  <dcterms:created xsi:type="dcterms:W3CDTF">2018-12-09T17:06:14Z</dcterms:created>
  <dcterms:modified xsi:type="dcterms:W3CDTF">2020-04-09T11:37:50Z</dcterms:modified>
</cp:coreProperties>
</file>