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31" autoAdjust="0"/>
  </p:normalViewPr>
  <p:slideViewPr>
    <p:cSldViewPr>
      <p:cViewPr>
        <p:scale>
          <a:sx n="99" d="100"/>
          <a:sy n="99" d="100"/>
        </p:scale>
        <p:origin x="-113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89828-AC21-498D-98F1-7558382210BF}" type="doc">
      <dgm:prSet loTypeId="urn:microsoft.com/office/officeart/2005/8/layout/vList5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2E16A4-9B7A-4459-BC68-51C84AE2CF2C}">
      <dgm:prSet phldrT="[Текст]"/>
      <dgm:spPr/>
      <dgm:t>
        <a:bodyPr/>
        <a:lstStyle/>
        <a:p>
          <a:r>
            <a:rPr lang="uk-UA" dirty="0" smtClean="0"/>
            <a:t>Обрядові пісні</a:t>
          </a:r>
          <a:endParaRPr lang="ru-RU" dirty="0"/>
        </a:p>
      </dgm:t>
    </dgm:pt>
    <dgm:pt modelId="{20D51E48-5197-4483-8F00-2F3D2044F876}" type="parTrans" cxnId="{C37CA5A6-8F83-4521-8469-5A6D646D7198}">
      <dgm:prSet/>
      <dgm:spPr/>
      <dgm:t>
        <a:bodyPr/>
        <a:lstStyle/>
        <a:p>
          <a:endParaRPr lang="ru-RU"/>
        </a:p>
      </dgm:t>
    </dgm:pt>
    <dgm:pt modelId="{6FDE3E8E-B007-4244-91F9-5D67FFFBDDBC}" type="sibTrans" cxnId="{C37CA5A6-8F83-4521-8469-5A6D646D7198}">
      <dgm:prSet/>
      <dgm:spPr/>
      <dgm:t>
        <a:bodyPr/>
        <a:lstStyle/>
        <a:p>
          <a:endParaRPr lang="ru-RU"/>
        </a:p>
      </dgm:t>
    </dgm:pt>
    <dgm:pt modelId="{E718BCB1-B1F8-4580-83B8-A9260D9CB187}">
      <dgm:prSet phldrT="[Текст]"/>
      <dgm:spPr/>
      <dgm:t>
        <a:bodyPr/>
        <a:lstStyle/>
        <a:p>
          <a:r>
            <a:rPr lang="uk-UA" dirty="0" smtClean="0"/>
            <a:t>Календарно-обрядові  (</a:t>
          </a:r>
          <a:r>
            <a:rPr lang="uk-UA" i="1" dirty="0" smtClean="0"/>
            <a:t>Колядки, щедрівки; веснянки, гаївки; купальські, жниварські тощо)</a:t>
          </a:r>
          <a:endParaRPr lang="ru-RU" dirty="0"/>
        </a:p>
      </dgm:t>
    </dgm:pt>
    <dgm:pt modelId="{291B1391-5CE2-440D-8B9C-A4ABBD2E88E4}" type="parTrans" cxnId="{59EDF9EF-41D0-48A2-9FDA-60F311105D17}">
      <dgm:prSet/>
      <dgm:spPr/>
      <dgm:t>
        <a:bodyPr/>
        <a:lstStyle/>
        <a:p>
          <a:endParaRPr lang="ru-RU"/>
        </a:p>
      </dgm:t>
    </dgm:pt>
    <dgm:pt modelId="{E9CB5EF7-383C-4342-8F70-3053EFFA5B4E}" type="sibTrans" cxnId="{59EDF9EF-41D0-48A2-9FDA-60F311105D17}">
      <dgm:prSet/>
      <dgm:spPr/>
      <dgm:t>
        <a:bodyPr/>
        <a:lstStyle/>
        <a:p>
          <a:endParaRPr lang="ru-RU"/>
        </a:p>
      </dgm:t>
    </dgm:pt>
    <dgm:pt modelId="{B69CEE9F-1021-4DE6-847D-0A15AF9D0820}">
      <dgm:prSet phldrT="[Текст]"/>
      <dgm:spPr/>
      <dgm:t>
        <a:bodyPr/>
        <a:lstStyle/>
        <a:p>
          <a:r>
            <a:rPr lang="uk-UA" dirty="0" err="1" smtClean="0"/>
            <a:t>Необрядова</a:t>
          </a:r>
          <a:r>
            <a:rPr lang="uk-UA" dirty="0" smtClean="0"/>
            <a:t> лірика</a:t>
          </a:r>
          <a:endParaRPr lang="ru-RU" dirty="0"/>
        </a:p>
      </dgm:t>
    </dgm:pt>
    <dgm:pt modelId="{37668F26-CB16-42A4-9331-BAA744B10911}" type="parTrans" cxnId="{6BCB1C6E-BB4C-4C58-ACDE-F5D24B750BD1}">
      <dgm:prSet/>
      <dgm:spPr/>
      <dgm:t>
        <a:bodyPr/>
        <a:lstStyle/>
        <a:p>
          <a:endParaRPr lang="ru-RU"/>
        </a:p>
      </dgm:t>
    </dgm:pt>
    <dgm:pt modelId="{9D4A356A-DB90-402F-B970-38BC6C695212}" type="sibTrans" cxnId="{6BCB1C6E-BB4C-4C58-ACDE-F5D24B750BD1}">
      <dgm:prSet/>
      <dgm:spPr/>
      <dgm:t>
        <a:bodyPr/>
        <a:lstStyle/>
        <a:p>
          <a:endParaRPr lang="ru-RU"/>
        </a:p>
      </dgm:t>
    </dgm:pt>
    <dgm:pt modelId="{B638742B-EFB3-4532-9780-ED50DADE32E3}">
      <dgm:prSet phldrT="[Текст]"/>
      <dgm:spPr/>
      <dgm:t>
        <a:bodyPr/>
        <a:lstStyle/>
        <a:p>
          <a:r>
            <a:rPr lang="uk-UA" dirty="0" smtClean="0"/>
            <a:t>Родинно-побутові пісні  </a:t>
          </a:r>
          <a:r>
            <a:rPr lang="uk-UA" i="1" dirty="0" smtClean="0"/>
            <a:t>(Дитячі, колискові, пісні про родинне життя)</a:t>
          </a:r>
          <a:endParaRPr lang="ru-RU" dirty="0"/>
        </a:p>
      </dgm:t>
    </dgm:pt>
    <dgm:pt modelId="{2B919CC1-585E-4102-879D-83409C3A4937}" type="parTrans" cxnId="{F42B921C-9F14-4C85-B49C-8216F7F8CC30}">
      <dgm:prSet/>
      <dgm:spPr/>
      <dgm:t>
        <a:bodyPr/>
        <a:lstStyle/>
        <a:p>
          <a:endParaRPr lang="ru-RU"/>
        </a:p>
      </dgm:t>
    </dgm:pt>
    <dgm:pt modelId="{028C84EF-E2F5-4E31-A1AE-8EF0D935FBB3}" type="sibTrans" cxnId="{F42B921C-9F14-4C85-B49C-8216F7F8CC30}">
      <dgm:prSet/>
      <dgm:spPr/>
      <dgm:t>
        <a:bodyPr/>
        <a:lstStyle/>
        <a:p>
          <a:endParaRPr lang="ru-RU"/>
        </a:p>
      </dgm:t>
    </dgm:pt>
    <dgm:pt modelId="{2BA7FBAA-C120-471A-8A38-99C460B6DE1B}">
      <dgm:prSet phldrT="[Текст]"/>
      <dgm:spPr/>
      <dgm:t>
        <a:bodyPr/>
        <a:lstStyle/>
        <a:p>
          <a:r>
            <a:rPr lang="uk-UA" dirty="0" smtClean="0"/>
            <a:t>Пісні про кохання</a:t>
          </a:r>
          <a:endParaRPr lang="ru-RU" dirty="0"/>
        </a:p>
      </dgm:t>
    </dgm:pt>
    <dgm:pt modelId="{84BD5F09-8278-4374-9B06-6AAD84DB7024}" type="parTrans" cxnId="{500A10A6-BF02-45AA-8705-363806F551EE}">
      <dgm:prSet/>
      <dgm:spPr/>
      <dgm:t>
        <a:bodyPr/>
        <a:lstStyle/>
        <a:p>
          <a:endParaRPr lang="ru-RU"/>
        </a:p>
      </dgm:t>
    </dgm:pt>
    <dgm:pt modelId="{715FD4F5-65C8-4213-870C-F02C65ED8215}" type="sibTrans" cxnId="{500A10A6-BF02-45AA-8705-363806F551EE}">
      <dgm:prSet/>
      <dgm:spPr/>
      <dgm:t>
        <a:bodyPr/>
        <a:lstStyle/>
        <a:p>
          <a:endParaRPr lang="ru-RU"/>
        </a:p>
      </dgm:t>
    </dgm:pt>
    <dgm:pt modelId="{A374A346-1BC3-45B5-A7B2-CD46BD971F23}">
      <dgm:prSet phldrT="[Текст]"/>
      <dgm:spPr/>
      <dgm:t>
        <a:bodyPr/>
        <a:lstStyle/>
        <a:p>
          <a:r>
            <a:rPr lang="uk-UA" dirty="0" smtClean="0"/>
            <a:t>Пісенна епіка</a:t>
          </a:r>
          <a:endParaRPr lang="ru-RU" dirty="0"/>
        </a:p>
      </dgm:t>
    </dgm:pt>
    <dgm:pt modelId="{C9EFA2B5-3EF6-4F87-8568-9E29D1606A8A}" type="parTrans" cxnId="{094A0521-ED8B-4B6E-8CC9-7FC2CC19AD0B}">
      <dgm:prSet/>
      <dgm:spPr/>
      <dgm:t>
        <a:bodyPr/>
        <a:lstStyle/>
        <a:p>
          <a:endParaRPr lang="ru-RU"/>
        </a:p>
      </dgm:t>
    </dgm:pt>
    <dgm:pt modelId="{DBC4210A-CA40-474C-BE23-11E36AA93037}" type="sibTrans" cxnId="{094A0521-ED8B-4B6E-8CC9-7FC2CC19AD0B}">
      <dgm:prSet/>
      <dgm:spPr/>
      <dgm:t>
        <a:bodyPr/>
        <a:lstStyle/>
        <a:p>
          <a:endParaRPr lang="ru-RU"/>
        </a:p>
      </dgm:t>
    </dgm:pt>
    <dgm:pt modelId="{11E1FE62-11AC-45A8-8E1D-F9A2793B9EB2}">
      <dgm:prSet phldrT="[Текст]"/>
      <dgm:spPr/>
      <dgm:t>
        <a:bodyPr/>
        <a:lstStyle/>
        <a:p>
          <a:r>
            <a:rPr lang="uk-UA" dirty="0" smtClean="0"/>
            <a:t>Історичні пісні, думи, балади</a:t>
          </a:r>
          <a:endParaRPr lang="ru-RU" dirty="0"/>
        </a:p>
      </dgm:t>
    </dgm:pt>
    <dgm:pt modelId="{C47AF1DC-BD68-452E-A51B-2BE626B4E3DF}" type="parTrans" cxnId="{ECA35705-419B-4F76-AB48-0924255489AE}">
      <dgm:prSet/>
      <dgm:spPr/>
      <dgm:t>
        <a:bodyPr/>
        <a:lstStyle/>
        <a:p>
          <a:endParaRPr lang="ru-RU"/>
        </a:p>
      </dgm:t>
    </dgm:pt>
    <dgm:pt modelId="{FA04D550-C276-45E4-ADFB-A7C150CE0B66}" type="sibTrans" cxnId="{ECA35705-419B-4F76-AB48-0924255489AE}">
      <dgm:prSet/>
      <dgm:spPr/>
      <dgm:t>
        <a:bodyPr/>
        <a:lstStyle/>
        <a:p>
          <a:endParaRPr lang="ru-RU"/>
        </a:p>
      </dgm:t>
    </dgm:pt>
    <dgm:pt modelId="{460667D1-CE3E-47B2-A6D3-2C09365FFE35}">
      <dgm:prSet phldrT="[Текст]"/>
      <dgm:spPr/>
      <dgm:t>
        <a:bodyPr/>
        <a:lstStyle/>
        <a:p>
          <a:r>
            <a:rPr lang="uk-UA" dirty="0" smtClean="0"/>
            <a:t>Соціально-побутові пісні</a:t>
          </a:r>
          <a:endParaRPr lang="ru-RU" dirty="0"/>
        </a:p>
      </dgm:t>
    </dgm:pt>
    <dgm:pt modelId="{FE35402E-9AFD-48A4-885A-F938E863AEE2}" type="parTrans" cxnId="{02049C3A-4B2E-4A47-B5AE-5859BEB300F2}">
      <dgm:prSet/>
      <dgm:spPr/>
      <dgm:t>
        <a:bodyPr/>
        <a:lstStyle/>
        <a:p>
          <a:endParaRPr lang="ru-RU"/>
        </a:p>
      </dgm:t>
    </dgm:pt>
    <dgm:pt modelId="{4A5FC1EA-32B4-41C2-9D4B-E48955690CCF}" type="sibTrans" cxnId="{02049C3A-4B2E-4A47-B5AE-5859BEB300F2}">
      <dgm:prSet/>
      <dgm:spPr/>
      <dgm:t>
        <a:bodyPr/>
        <a:lstStyle/>
        <a:p>
          <a:endParaRPr lang="ru-RU"/>
        </a:p>
      </dgm:t>
    </dgm:pt>
    <dgm:pt modelId="{C555CAED-28F2-4624-927B-5B9B9470C308}">
      <dgm:prSet phldrT="[Текст]"/>
      <dgm:spPr/>
      <dgm:t>
        <a:bodyPr/>
        <a:lstStyle/>
        <a:p>
          <a:r>
            <a:rPr lang="uk-UA" dirty="0" smtClean="0"/>
            <a:t>Козацькі, чумацькі, кріпацькі, бурлацькі, наймитські, заробітчанські, рекрутські, солдатські</a:t>
          </a:r>
          <a:endParaRPr lang="ru-RU" dirty="0"/>
        </a:p>
      </dgm:t>
    </dgm:pt>
    <dgm:pt modelId="{9CA2BDE3-348F-40CB-98FB-B50DE3F77315}" type="parTrans" cxnId="{69705A5C-3574-4E4E-9EF5-ADBD2AB20131}">
      <dgm:prSet/>
      <dgm:spPr/>
      <dgm:t>
        <a:bodyPr/>
        <a:lstStyle/>
        <a:p>
          <a:endParaRPr lang="ru-RU"/>
        </a:p>
      </dgm:t>
    </dgm:pt>
    <dgm:pt modelId="{358DF44D-B940-4ECD-A546-BABF3F315009}" type="sibTrans" cxnId="{69705A5C-3574-4E4E-9EF5-ADBD2AB20131}">
      <dgm:prSet/>
      <dgm:spPr/>
      <dgm:t>
        <a:bodyPr/>
        <a:lstStyle/>
        <a:p>
          <a:endParaRPr lang="ru-RU"/>
        </a:p>
      </dgm:t>
    </dgm:pt>
    <dgm:pt modelId="{F9591C1A-06A7-4DEB-A548-381F2E8B06DA}">
      <dgm:prSet phldrT="[Текст]"/>
      <dgm:spPr/>
      <dgm:t>
        <a:bodyPr/>
        <a:lstStyle/>
        <a:p>
          <a:r>
            <a:rPr lang="uk-UA" dirty="0" smtClean="0"/>
            <a:t>Жартівливі і танцювальні пісні</a:t>
          </a:r>
          <a:endParaRPr lang="ru-RU" dirty="0"/>
        </a:p>
      </dgm:t>
    </dgm:pt>
    <dgm:pt modelId="{74367CDE-498D-42EF-AF9E-4BA45CE7C441}" type="parTrans" cxnId="{E5B1D603-D486-4D71-A98E-31075B02800D}">
      <dgm:prSet/>
      <dgm:spPr/>
      <dgm:t>
        <a:bodyPr/>
        <a:lstStyle/>
        <a:p>
          <a:endParaRPr lang="ru-RU"/>
        </a:p>
      </dgm:t>
    </dgm:pt>
    <dgm:pt modelId="{37912020-A312-4F30-8113-493EECFFCD25}" type="sibTrans" cxnId="{E5B1D603-D486-4D71-A98E-31075B02800D}">
      <dgm:prSet/>
      <dgm:spPr/>
      <dgm:t>
        <a:bodyPr/>
        <a:lstStyle/>
        <a:p>
          <a:endParaRPr lang="ru-RU"/>
        </a:p>
      </dgm:t>
    </dgm:pt>
    <dgm:pt modelId="{3CEDFF82-9274-4503-B7B4-13BB8D297F5A}">
      <dgm:prSet phldrT="[Текст]"/>
      <dgm:spPr/>
      <dgm:t>
        <a:bodyPr/>
        <a:lstStyle/>
        <a:p>
          <a:r>
            <a:rPr lang="uk-UA" dirty="0" smtClean="0"/>
            <a:t>Коломийки, частівки</a:t>
          </a:r>
          <a:endParaRPr lang="ru-RU" dirty="0"/>
        </a:p>
      </dgm:t>
    </dgm:pt>
    <dgm:pt modelId="{855B51AB-45B4-4C96-B665-46BF550AAB48}" type="parTrans" cxnId="{370FD8C2-D0A8-43D5-BD55-B0AE414A60C7}">
      <dgm:prSet/>
      <dgm:spPr/>
      <dgm:t>
        <a:bodyPr/>
        <a:lstStyle/>
        <a:p>
          <a:endParaRPr lang="ru-RU"/>
        </a:p>
      </dgm:t>
    </dgm:pt>
    <dgm:pt modelId="{BA17F09B-1C05-4536-A4D4-EA767478D632}" type="sibTrans" cxnId="{370FD8C2-D0A8-43D5-BD55-B0AE414A60C7}">
      <dgm:prSet/>
      <dgm:spPr/>
      <dgm:t>
        <a:bodyPr/>
        <a:lstStyle/>
        <a:p>
          <a:endParaRPr lang="ru-RU"/>
        </a:p>
      </dgm:t>
    </dgm:pt>
    <dgm:pt modelId="{AC4E6ECB-4AC0-4F15-8309-8612F89E001E}">
      <dgm:prSet phldrT="[Текст]"/>
      <dgm:spPr/>
      <dgm:t>
        <a:bodyPr/>
        <a:lstStyle/>
        <a:p>
          <a:r>
            <a:rPr lang="uk-UA" dirty="0" smtClean="0"/>
            <a:t>Родинно-обрядові  </a:t>
          </a:r>
          <a:r>
            <a:rPr lang="uk-UA" i="1" dirty="0" smtClean="0"/>
            <a:t>(Весільні, родинні, поховальні)</a:t>
          </a:r>
          <a:endParaRPr lang="ru-RU" dirty="0"/>
        </a:p>
      </dgm:t>
    </dgm:pt>
    <dgm:pt modelId="{0A24FD25-AAF9-4B92-9493-3A5C42EC0D85}" type="sibTrans" cxnId="{E7703559-067D-4040-9531-60C45B9B3292}">
      <dgm:prSet/>
      <dgm:spPr/>
      <dgm:t>
        <a:bodyPr/>
        <a:lstStyle/>
        <a:p>
          <a:endParaRPr lang="ru-RU"/>
        </a:p>
      </dgm:t>
    </dgm:pt>
    <dgm:pt modelId="{345DE016-9896-4F64-B1EA-495D5EAEB3C3}" type="parTrans" cxnId="{E7703559-067D-4040-9531-60C45B9B3292}">
      <dgm:prSet/>
      <dgm:spPr/>
      <dgm:t>
        <a:bodyPr/>
        <a:lstStyle/>
        <a:p>
          <a:endParaRPr lang="ru-RU"/>
        </a:p>
      </dgm:t>
    </dgm:pt>
    <dgm:pt modelId="{86ABEE7B-AA15-44A7-B41F-DE2E9AF25BD7}" type="pres">
      <dgm:prSet presAssocID="{B5889828-AC21-498D-98F1-7558382210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1BC320-E03D-44DC-9518-F4CE21BD3FB8}" type="pres">
      <dgm:prSet presAssocID="{7C2E16A4-9B7A-4459-BC68-51C84AE2CF2C}" presName="linNode" presStyleCnt="0"/>
      <dgm:spPr/>
    </dgm:pt>
    <dgm:pt modelId="{057BBF07-58A5-48BF-AE00-7C7E849ADF65}" type="pres">
      <dgm:prSet presAssocID="{7C2E16A4-9B7A-4459-BC68-51C84AE2CF2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05BA8-DC42-4411-A91C-B53E8A772D8C}" type="pres">
      <dgm:prSet presAssocID="{7C2E16A4-9B7A-4459-BC68-51C84AE2CF2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05DD2-20B0-4592-9BD9-AABEBA1DEA4F}" type="pres">
      <dgm:prSet presAssocID="{6FDE3E8E-B007-4244-91F9-5D67FFFBDDBC}" presName="sp" presStyleCnt="0"/>
      <dgm:spPr/>
    </dgm:pt>
    <dgm:pt modelId="{906E769E-951C-4857-8CC0-05EBF9A835AE}" type="pres">
      <dgm:prSet presAssocID="{B69CEE9F-1021-4DE6-847D-0A15AF9D0820}" presName="linNode" presStyleCnt="0"/>
      <dgm:spPr/>
    </dgm:pt>
    <dgm:pt modelId="{A63CFAD1-09CD-4127-BFC4-4930AFB6B392}" type="pres">
      <dgm:prSet presAssocID="{B69CEE9F-1021-4DE6-847D-0A15AF9D0820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2E406B-6B58-4C1D-B1FC-465BBBA7DB06}" type="pres">
      <dgm:prSet presAssocID="{B69CEE9F-1021-4DE6-847D-0A15AF9D0820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D3729-AAD1-4BA0-8AE5-275764370420}" type="pres">
      <dgm:prSet presAssocID="{9D4A356A-DB90-402F-B970-38BC6C695212}" presName="sp" presStyleCnt="0"/>
      <dgm:spPr/>
    </dgm:pt>
    <dgm:pt modelId="{1AEF0525-350F-4362-A087-9F298C0330EC}" type="pres">
      <dgm:prSet presAssocID="{A374A346-1BC3-45B5-A7B2-CD46BD971F23}" presName="linNode" presStyleCnt="0"/>
      <dgm:spPr/>
    </dgm:pt>
    <dgm:pt modelId="{02634623-C348-4985-8A5F-8DB6B43E5319}" type="pres">
      <dgm:prSet presAssocID="{A374A346-1BC3-45B5-A7B2-CD46BD971F23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02F9A-C0D7-4512-86EF-75AE3C911A14}" type="pres">
      <dgm:prSet presAssocID="{A374A346-1BC3-45B5-A7B2-CD46BD971F23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57FA5-32D5-467E-905B-006BFF87077F}" type="pres">
      <dgm:prSet presAssocID="{DBC4210A-CA40-474C-BE23-11E36AA93037}" presName="sp" presStyleCnt="0"/>
      <dgm:spPr/>
    </dgm:pt>
    <dgm:pt modelId="{595EA533-192D-40B3-B252-4AA55DC84154}" type="pres">
      <dgm:prSet presAssocID="{460667D1-CE3E-47B2-A6D3-2C09365FFE35}" presName="linNode" presStyleCnt="0"/>
      <dgm:spPr/>
    </dgm:pt>
    <dgm:pt modelId="{67F5C7F6-7573-4344-8073-B31901C9BE6A}" type="pres">
      <dgm:prSet presAssocID="{460667D1-CE3E-47B2-A6D3-2C09365FFE35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0FC31-C5B1-4A38-AD21-43EC1195051B}" type="pres">
      <dgm:prSet presAssocID="{460667D1-CE3E-47B2-A6D3-2C09365FFE35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F12E9-EDB8-4EE2-B2F0-6E7C1C047A5B}" type="pres">
      <dgm:prSet presAssocID="{4A5FC1EA-32B4-41C2-9D4B-E48955690CCF}" presName="sp" presStyleCnt="0"/>
      <dgm:spPr/>
    </dgm:pt>
    <dgm:pt modelId="{4E6D37AF-D9DD-4C39-9C55-0EE43BDCECD5}" type="pres">
      <dgm:prSet presAssocID="{F9591C1A-06A7-4DEB-A548-381F2E8B06DA}" presName="linNode" presStyleCnt="0"/>
      <dgm:spPr/>
    </dgm:pt>
    <dgm:pt modelId="{8A27F77C-6487-4A41-8607-73107A14103D}" type="pres">
      <dgm:prSet presAssocID="{F9591C1A-06A7-4DEB-A548-381F2E8B06DA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9619F-45FE-43F2-B2BE-B71550F93B5C}" type="pres">
      <dgm:prSet presAssocID="{F9591C1A-06A7-4DEB-A548-381F2E8B06DA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703559-067D-4040-9531-60C45B9B3292}" srcId="{7C2E16A4-9B7A-4459-BC68-51C84AE2CF2C}" destId="{AC4E6ECB-4AC0-4F15-8309-8612F89E001E}" srcOrd="1" destOrd="0" parTransId="{345DE016-9896-4F64-B1EA-495D5EAEB3C3}" sibTransId="{0A24FD25-AAF9-4B92-9493-3A5C42EC0D85}"/>
    <dgm:cxn modelId="{02049C3A-4B2E-4A47-B5AE-5859BEB300F2}" srcId="{B5889828-AC21-498D-98F1-7558382210BF}" destId="{460667D1-CE3E-47B2-A6D3-2C09365FFE35}" srcOrd="3" destOrd="0" parTransId="{FE35402E-9AFD-48A4-885A-F938E863AEE2}" sibTransId="{4A5FC1EA-32B4-41C2-9D4B-E48955690CCF}"/>
    <dgm:cxn modelId="{18CD156C-10C9-40B8-B89F-CADFA8BE0D9B}" type="presOf" srcId="{460667D1-CE3E-47B2-A6D3-2C09365FFE35}" destId="{67F5C7F6-7573-4344-8073-B31901C9BE6A}" srcOrd="0" destOrd="0" presId="urn:microsoft.com/office/officeart/2005/8/layout/vList5"/>
    <dgm:cxn modelId="{500A10A6-BF02-45AA-8705-363806F551EE}" srcId="{B69CEE9F-1021-4DE6-847D-0A15AF9D0820}" destId="{2BA7FBAA-C120-471A-8A38-99C460B6DE1B}" srcOrd="1" destOrd="0" parTransId="{84BD5F09-8278-4374-9B06-6AAD84DB7024}" sibTransId="{715FD4F5-65C8-4213-870C-F02C65ED8215}"/>
    <dgm:cxn modelId="{3BBAB25B-FEE8-404C-A26A-950679CC04C8}" type="presOf" srcId="{2BA7FBAA-C120-471A-8A38-99C460B6DE1B}" destId="{AC2E406B-6B58-4C1D-B1FC-465BBBA7DB06}" srcOrd="0" destOrd="1" presId="urn:microsoft.com/office/officeart/2005/8/layout/vList5"/>
    <dgm:cxn modelId="{F0479DC3-2FFC-4912-AD2D-72EBC316BFA0}" type="presOf" srcId="{3CEDFF82-9274-4503-B7B4-13BB8D297F5A}" destId="{E6F9619F-45FE-43F2-B2BE-B71550F93B5C}" srcOrd="0" destOrd="0" presId="urn:microsoft.com/office/officeart/2005/8/layout/vList5"/>
    <dgm:cxn modelId="{A4EAF1DD-2312-429F-BB8F-3F42D8160A38}" type="presOf" srcId="{B5889828-AC21-498D-98F1-7558382210BF}" destId="{86ABEE7B-AA15-44A7-B41F-DE2E9AF25BD7}" srcOrd="0" destOrd="0" presId="urn:microsoft.com/office/officeart/2005/8/layout/vList5"/>
    <dgm:cxn modelId="{6BCB1C6E-BB4C-4C58-ACDE-F5D24B750BD1}" srcId="{B5889828-AC21-498D-98F1-7558382210BF}" destId="{B69CEE9F-1021-4DE6-847D-0A15AF9D0820}" srcOrd="1" destOrd="0" parTransId="{37668F26-CB16-42A4-9331-BAA744B10911}" sibTransId="{9D4A356A-DB90-402F-B970-38BC6C695212}"/>
    <dgm:cxn modelId="{5209424D-3E57-4215-8BEF-15647585FF65}" type="presOf" srcId="{F9591C1A-06A7-4DEB-A548-381F2E8B06DA}" destId="{8A27F77C-6487-4A41-8607-73107A14103D}" srcOrd="0" destOrd="0" presId="urn:microsoft.com/office/officeart/2005/8/layout/vList5"/>
    <dgm:cxn modelId="{ECA35705-419B-4F76-AB48-0924255489AE}" srcId="{A374A346-1BC3-45B5-A7B2-CD46BD971F23}" destId="{11E1FE62-11AC-45A8-8E1D-F9A2793B9EB2}" srcOrd="0" destOrd="0" parTransId="{C47AF1DC-BD68-452E-A51B-2BE626B4E3DF}" sibTransId="{FA04D550-C276-45E4-ADFB-A7C150CE0B66}"/>
    <dgm:cxn modelId="{BA672051-34C5-4BF0-A828-9C082F11F562}" type="presOf" srcId="{C555CAED-28F2-4624-927B-5B9B9470C308}" destId="{BE30FC31-C5B1-4A38-AD21-43EC1195051B}" srcOrd="0" destOrd="0" presId="urn:microsoft.com/office/officeart/2005/8/layout/vList5"/>
    <dgm:cxn modelId="{87361B77-E16A-44DB-8DE6-473F9F616353}" type="presOf" srcId="{B69CEE9F-1021-4DE6-847D-0A15AF9D0820}" destId="{A63CFAD1-09CD-4127-BFC4-4930AFB6B392}" srcOrd="0" destOrd="0" presId="urn:microsoft.com/office/officeart/2005/8/layout/vList5"/>
    <dgm:cxn modelId="{6AD22539-21E9-4774-BEAD-CCB86CA7D6E5}" type="presOf" srcId="{A374A346-1BC3-45B5-A7B2-CD46BD971F23}" destId="{02634623-C348-4985-8A5F-8DB6B43E5319}" srcOrd="0" destOrd="0" presId="urn:microsoft.com/office/officeart/2005/8/layout/vList5"/>
    <dgm:cxn modelId="{C37CA5A6-8F83-4521-8469-5A6D646D7198}" srcId="{B5889828-AC21-498D-98F1-7558382210BF}" destId="{7C2E16A4-9B7A-4459-BC68-51C84AE2CF2C}" srcOrd="0" destOrd="0" parTransId="{20D51E48-5197-4483-8F00-2F3D2044F876}" sibTransId="{6FDE3E8E-B007-4244-91F9-5D67FFFBDDBC}"/>
    <dgm:cxn modelId="{59EDF9EF-41D0-48A2-9FDA-60F311105D17}" srcId="{7C2E16A4-9B7A-4459-BC68-51C84AE2CF2C}" destId="{E718BCB1-B1F8-4580-83B8-A9260D9CB187}" srcOrd="0" destOrd="0" parTransId="{291B1391-5CE2-440D-8B9C-A4ABBD2E88E4}" sibTransId="{E9CB5EF7-383C-4342-8F70-3053EFFA5B4E}"/>
    <dgm:cxn modelId="{D4D7B8C0-8D04-4F8F-BB69-A6E53D4D4AC9}" type="presOf" srcId="{B638742B-EFB3-4532-9780-ED50DADE32E3}" destId="{AC2E406B-6B58-4C1D-B1FC-465BBBA7DB06}" srcOrd="0" destOrd="0" presId="urn:microsoft.com/office/officeart/2005/8/layout/vList5"/>
    <dgm:cxn modelId="{F42B921C-9F14-4C85-B49C-8216F7F8CC30}" srcId="{B69CEE9F-1021-4DE6-847D-0A15AF9D0820}" destId="{B638742B-EFB3-4532-9780-ED50DADE32E3}" srcOrd="0" destOrd="0" parTransId="{2B919CC1-585E-4102-879D-83409C3A4937}" sibTransId="{028C84EF-E2F5-4E31-A1AE-8EF0D935FBB3}"/>
    <dgm:cxn modelId="{CE22A4B8-6FCA-46B8-A128-4D081B1B0A98}" type="presOf" srcId="{AC4E6ECB-4AC0-4F15-8309-8612F89E001E}" destId="{6C405BA8-DC42-4411-A91C-B53E8A772D8C}" srcOrd="0" destOrd="1" presId="urn:microsoft.com/office/officeart/2005/8/layout/vList5"/>
    <dgm:cxn modelId="{370FD8C2-D0A8-43D5-BD55-B0AE414A60C7}" srcId="{F9591C1A-06A7-4DEB-A548-381F2E8B06DA}" destId="{3CEDFF82-9274-4503-B7B4-13BB8D297F5A}" srcOrd="0" destOrd="0" parTransId="{855B51AB-45B4-4C96-B665-46BF550AAB48}" sibTransId="{BA17F09B-1C05-4536-A4D4-EA767478D632}"/>
    <dgm:cxn modelId="{094A0521-ED8B-4B6E-8CC9-7FC2CC19AD0B}" srcId="{B5889828-AC21-498D-98F1-7558382210BF}" destId="{A374A346-1BC3-45B5-A7B2-CD46BD971F23}" srcOrd="2" destOrd="0" parTransId="{C9EFA2B5-3EF6-4F87-8568-9E29D1606A8A}" sibTransId="{DBC4210A-CA40-474C-BE23-11E36AA93037}"/>
    <dgm:cxn modelId="{8893275F-AC15-4F0A-8532-0D6537A54F6A}" type="presOf" srcId="{E718BCB1-B1F8-4580-83B8-A9260D9CB187}" destId="{6C405BA8-DC42-4411-A91C-B53E8A772D8C}" srcOrd="0" destOrd="0" presId="urn:microsoft.com/office/officeart/2005/8/layout/vList5"/>
    <dgm:cxn modelId="{69705A5C-3574-4E4E-9EF5-ADBD2AB20131}" srcId="{460667D1-CE3E-47B2-A6D3-2C09365FFE35}" destId="{C555CAED-28F2-4624-927B-5B9B9470C308}" srcOrd="0" destOrd="0" parTransId="{9CA2BDE3-348F-40CB-98FB-B50DE3F77315}" sibTransId="{358DF44D-B940-4ECD-A546-BABF3F315009}"/>
    <dgm:cxn modelId="{DF52D9CF-D928-4519-8F55-7B744F13A79D}" type="presOf" srcId="{11E1FE62-11AC-45A8-8E1D-F9A2793B9EB2}" destId="{DF402F9A-C0D7-4512-86EF-75AE3C911A14}" srcOrd="0" destOrd="0" presId="urn:microsoft.com/office/officeart/2005/8/layout/vList5"/>
    <dgm:cxn modelId="{C26FF9B9-1FEC-4CC4-B2D1-8A234B35AE8E}" type="presOf" srcId="{7C2E16A4-9B7A-4459-BC68-51C84AE2CF2C}" destId="{057BBF07-58A5-48BF-AE00-7C7E849ADF65}" srcOrd="0" destOrd="0" presId="urn:microsoft.com/office/officeart/2005/8/layout/vList5"/>
    <dgm:cxn modelId="{E5B1D603-D486-4D71-A98E-31075B02800D}" srcId="{B5889828-AC21-498D-98F1-7558382210BF}" destId="{F9591C1A-06A7-4DEB-A548-381F2E8B06DA}" srcOrd="4" destOrd="0" parTransId="{74367CDE-498D-42EF-AF9E-4BA45CE7C441}" sibTransId="{37912020-A312-4F30-8113-493EECFFCD25}"/>
    <dgm:cxn modelId="{0DE07881-21CD-483F-87B9-0658F7F364F0}" type="presParOf" srcId="{86ABEE7B-AA15-44A7-B41F-DE2E9AF25BD7}" destId="{DA1BC320-E03D-44DC-9518-F4CE21BD3FB8}" srcOrd="0" destOrd="0" presId="urn:microsoft.com/office/officeart/2005/8/layout/vList5"/>
    <dgm:cxn modelId="{63E6F0AF-44CC-431C-AEB9-19240AAB8A4B}" type="presParOf" srcId="{DA1BC320-E03D-44DC-9518-F4CE21BD3FB8}" destId="{057BBF07-58A5-48BF-AE00-7C7E849ADF65}" srcOrd="0" destOrd="0" presId="urn:microsoft.com/office/officeart/2005/8/layout/vList5"/>
    <dgm:cxn modelId="{9BA312CA-FA4A-4FEE-B787-0832DED06774}" type="presParOf" srcId="{DA1BC320-E03D-44DC-9518-F4CE21BD3FB8}" destId="{6C405BA8-DC42-4411-A91C-B53E8A772D8C}" srcOrd="1" destOrd="0" presId="urn:microsoft.com/office/officeart/2005/8/layout/vList5"/>
    <dgm:cxn modelId="{31A68A9B-3B22-43AA-9C75-8A7ADE1E3C6A}" type="presParOf" srcId="{86ABEE7B-AA15-44A7-B41F-DE2E9AF25BD7}" destId="{52705DD2-20B0-4592-9BD9-AABEBA1DEA4F}" srcOrd="1" destOrd="0" presId="urn:microsoft.com/office/officeart/2005/8/layout/vList5"/>
    <dgm:cxn modelId="{1050EB44-B8EC-47D3-82D9-788A4696E45E}" type="presParOf" srcId="{86ABEE7B-AA15-44A7-B41F-DE2E9AF25BD7}" destId="{906E769E-951C-4857-8CC0-05EBF9A835AE}" srcOrd="2" destOrd="0" presId="urn:microsoft.com/office/officeart/2005/8/layout/vList5"/>
    <dgm:cxn modelId="{ED02A7AA-4EBA-4BC1-B61D-864B638D2875}" type="presParOf" srcId="{906E769E-951C-4857-8CC0-05EBF9A835AE}" destId="{A63CFAD1-09CD-4127-BFC4-4930AFB6B392}" srcOrd="0" destOrd="0" presId="urn:microsoft.com/office/officeart/2005/8/layout/vList5"/>
    <dgm:cxn modelId="{3932B15E-C782-43AF-A62D-73308FBBEE2A}" type="presParOf" srcId="{906E769E-951C-4857-8CC0-05EBF9A835AE}" destId="{AC2E406B-6B58-4C1D-B1FC-465BBBA7DB06}" srcOrd="1" destOrd="0" presId="urn:microsoft.com/office/officeart/2005/8/layout/vList5"/>
    <dgm:cxn modelId="{38CF64A9-286C-43CE-BE86-2B139B802777}" type="presParOf" srcId="{86ABEE7B-AA15-44A7-B41F-DE2E9AF25BD7}" destId="{302D3729-AAD1-4BA0-8AE5-275764370420}" srcOrd="3" destOrd="0" presId="urn:microsoft.com/office/officeart/2005/8/layout/vList5"/>
    <dgm:cxn modelId="{589494DA-2C26-4716-94C5-527AD2EBC34D}" type="presParOf" srcId="{86ABEE7B-AA15-44A7-B41F-DE2E9AF25BD7}" destId="{1AEF0525-350F-4362-A087-9F298C0330EC}" srcOrd="4" destOrd="0" presId="urn:microsoft.com/office/officeart/2005/8/layout/vList5"/>
    <dgm:cxn modelId="{82C8C6E6-45B1-4371-8656-1600CF7C46E2}" type="presParOf" srcId="{1AEF0525-350F-4362-A087-9F298C0330EC}" destId="{02634623-C348-4985-8A5F-8DB6B43E5319}" srcOrd="0" destOrd="0" presId="urn:microsoft.com/office/officeart/2005/8/layout/vList5"/>
    <dgm:cxn modelId="{0735623C-8619-4F19-B230-D95F847A1DF3}" type="presParOf" srcId="{1AEF0525-350F-4362-A087-9F298C0330EC}" destId="{DF402F9A-C0D7-4512-86EF-75AE3C911A14}" srcOrd="1" destOrd="0" presId="urn:microsoft.com/office/officeart/2005/8/layout/vList5"/>
    <dgm:cxn modelId="{B9CFC3C0-38E6-4D6C-BA5A-B7ECE82D802F}" type="presParOf" srcId="{86ABEE7B-AA15-44A7-B41F-DE2E9AF25BD7}" destId="{51057FA5-32D5-467E-905B-006BFF87077F}" srcOrd="5" destOrd="0" presId="urn:microsoft.com/office/officeart/2005/8/layout/vList5"/>
    <dgm:cxn modelId="{EE463CDF-EE47-49CC-B858-1F4BBE376F26}" type="presParOf" srcId="{86ABEE7B-AA15-44A7-B41F-DE2E9AF25BD7}" destId="{595EA533-192D-40B3-B252-4AA55DC84154}" srcOrd="6" destOrd="0" presId="urn:microsoft.com/office/officeart/2005/8/layout/vList5"/>
    <dgm:cxn modelId="{00256147-100D-4E6B-BDFE-0AD79B739900}" type="presParOf" srcId="{595EA533-192D-40B3-B252-4AA55DC84154}" destId="{67F5C7F6-7573-4344-8073-B31901C9BE6A}" srcOrd="0" destOrd="0" presId="urn:microsoft.com/office/officeart/2005/8/layout/vList5"/>
    <dgm:cxn modelId="{0D79BE2D-95D0-4362-8A21-CDBB470330AC}" type="presParOf" srcId="{595EA533-192D-40B3-B252-4AA55DC84154}" destId="{BE30FC31-C5B1-4A38-AD21-43EC1195051B}" srcOrd="1" destOrd="0" presId="urn:microsoft.com/office/officeart/2005/8/layout/vList5"/>
    <dgm:cxn modelId="{D99A6F07-29A2-4470-B43D-B98A67D89C3F}" type="presParOf" srcId="{86ABEE7B-AA15-44A7-B41F-DE2E9AF25BD7}" destId="{B0DF12E9-EDB8-4EE2-B2F0-6E7C1C047A5B}" srcOrd="7" destOrd="0" presId="urn:microsoft.com/office/officeart/2005/8/layout/vList5"/>
    <dgm:cxn modelId="{86B4B892-C9B5-475D-BF8F-40321D7D3FBE}" type="presParOf" srcId="{86ABEE7B-AA15-44A7-B41F-DE2E9AF25BD7}" destId="{4E6D37AF-D9DD-4C39-9C55-0EE43BDCECD5}" srcOrd="8" destOrd="0" presId="urn:microsoft.com/office/officeart/2005/8/layout/vList5"/>
    <dgm:cxn modelId="{0D8C8D57-D200-4C4D-84A0-7C5D3811C5F4}" type="presParOf" srcId="{4E6D37AF-D9DD-4C39-9C55-0EE43BDCECD5}" destId="{8A27F77C-6487-4A41-8607-73107A14103D}" srcOrd="0" destOrd="0" presId="urn:microsoft.com/office/officeart/2005/8/layout/vList5"/>
    <dgm:cxn modelId="{1F85DC07-DD54-41BA-BF58-6278854B90F0}" type="presParOf" srcId="{4E6D37AF-D9DD-4C39-9C55-0EE43BDCECD5}" destId="{E6F9619F-45FE-43F2-B2BE-B71550F93B5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81A06-9D58-4257-AC7E-C9B81229021E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AA415-A6A3-45FA-B823-D3E09BB903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Пісенний жанр. Народна пісня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Слухання музики</a:t>
            </a:r>
          </a:p>
          <a:p>
            <a:endParaRPr lang="uk-UA" dirty="0" smtClean="0"/>
          </a:p>
          <a:p>
            <a:r>
              <a:rPr lang="uk-UA" dirty="0" smtClean="0"/>
              <a:t>Перегляд відео</a:t>
            </a:r>
          </a:p>
          <a:p>
            <a:endParaRPr lang="uk-UA" dirty="0" smtClean="0"/>
          </a:p>
          <a:p>
            <a:r>
              <a:rPr lang="uk-UA" dirty="0" smtClean="0"/>
              <a:t>Українська</a:t>
            </a:r>
            <a:r>
              <a:rPr lang="uk-UA" baseline="0" dirty="0" smtClean="0"/>
              <a:t> народна пісня </a:t>
            </a:r>
            <a:r>
              <a:rPr lang="uk-UA" baseline="0" dirty="0" err="1" smtClean="0"/>
              <a:t>“Ой</a:t>
            </a:r>
            <a:r>
              <a:rPr lang="uk-UA" baseline="0" dirty="0" smtClean="0"/>
              <a:t> під </a:t>
            </a:r>
            <a:r>
              <a:rPr lang="uk-UA" baseline="0" dirty="0" err="1" smtClean="0"/>
              <a:t>вишнею”</a:t>
            </a:r>
            <a:r>
              <a:rPr lang="uk-UA" baseline="0" dirty="0" smtClean="0"/>
              <a:t> у обробці тріо </a:t>
            </a:r>
            <a:r>
              <a:rPr lang="uk-UA" baseline="0" dirty="0" err="1" smtClean="0"/>
              <a:t>Мареничів</a:t>
            </a:r>
            <a:endParaRPr lang="uk-UA" baseline="0" dirty="0" smtClean="0"/>
          </a:p>
          <a:p>
            <a:endParaRPr lang="uk-UA" baseline="0" dirty="0" smtClean="0"/>
          </a:p>
          <a:p>
            <a:r>
              <a:rPr lang="uk-UA" baseline="0" dirty="0" smtClean="0"/>
              <a:t>Українська народна пісня </a:t>
            </a:r>
            <a:r>
              <a:rPr lang="uk-UA" baseline="0" dirty="0" err="1" smtClean="0"/>
              <a:t>“Летіла</a:t>
            </a:r>
            <a:r>
              <a:rPr lang="uk-UA" baseline="0" dirty="0" smtClean="0"/>
              <a:t> </a:t>
            </a:r>
            <a:r>
              <a:rPr lang="uk-UA" baseline="0" dirty="0" err="1" smtClean="0"/>
              <a:t>зозуля”</a:t>
            </a:r>
            <a:r>
              <a:rPr lang="uk-UA" baseline="0" dirty="0" smtClean="0"/>
              <a:t> у виконанні Ніни Матвієнко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Аналіз прослуханих творів</a:t>
            </a:r>
          </a:p>
          <a:p>
            <a:endParaRPr lang="uk-UA" dirty="0" smtClean="0"/>
          </a:p>
          <a:p>
            <a:pPr marL="228600" indent="-228600">
              <a:buAutoNum type="arabicPeriod"/>
            </a:pPr>
            <a:r>
              <a:rPr lang="uk-UA" dirty="0" smtClean="0"/>
              <a:t>Про що розповіла тобі музика?</a:t>
            </a:r>
          </a:p>
          <a:p>
            <a:pPr marL="228600" indent="-228600">
              <a:buAutoNum type="arabicPeriod"/>
            </a:pPr>
            <a:r>
              <a:rPr lang="uk-UA" dirty="0" smtClean="0"/>
              <a:t>До якого жанру належить кожна пісня? Яка з них, на твою думку, нагадує професійний твір?</a:t>
            </a:r>
          </a:p>
          <a:p>
            <a:pPr marL="228600" indent="-228600">
              <a:buAutoNum type="arabicPeriod"/>
            </a:pPr>
            <a:r>
              <a:rPr lang="uk-UA" dirty="0" smtClean="0"/>
              <a:t>Визнач основні засоби виразності прослуханих творів.</a:t>
            </a:r>
          </a:p>
          <a:p>
            <a:pPr marL="228600" indent="-228600">
              <a:buAutoNum type="arabicPeriod"/>
            </a:pPr>
            <a:r>
              <a:rPr lang="uk-UA" dirty="0" smtClean="0"/>
              <a:t>Хто виконував ці твори? Охарактеризуй голоси співаків.</a:t>
            </a:r>
          </a:p>
          <a:p>
            <a:pPr marL="228600" indent="-228600">
              <a:buAutoNum type="arabicPeriod"/>
            </a:pPr>
            <a:r>
              <a:rPr lang="uk-UA" dirty="0" smtClean="0"/>
              <a:t>Виділи характерні особливості кожної пісні.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Виконання української народної пісні </a:t>
            </a:r>
            <a:r>
              <a:rPr lang="uk-UA" dirty="0" err="1" smtClean="0"/>
              <a:t>“Од</a:t>
            </a:r>
            <a:r>
              <a:rPr lang="uk-UA" dirty="0" smtClean="0"/>
              <a:t> Києва до </a:t>
            </a:r>
            <a:r>
              <a:rPr lang="uk-UA" dirty="0" err="1" smtClean="0"/>
              <a:t>Лубен”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Підсумок уроку</a:t>
            </a:r>
          </a:p>
          <a:p>
            <a:endParaRPr lang="uk-UA" dirty="0" smtClean="0"/>
          </a:p>
          <a:p>
            <a:pPr marL="228600" indent="-228600">
              <a:buAutoNum type="arabicPeriod"/>
            </a:pPr>
            <a:r>
              <a:rPr lang="uk-UA" dirty="0" smtClean="0"/>
              <a:t>Про які жанри української народної пісні йшлося на уроці? Які з них були для тебе новими?</a:t>
            </a:r>
          </a:p>
          <a:p>
            <a:pPr marL="228600" indent="-228600">
              <a:buAutoNum type="arabicPeriod"/>
            </a:pPr>
            <a:r>
              <a:rPr lang="uk-UA" dirty="0" smtClean="0"/>
              <a:t>Хто з виконавців народних пісень вразив тебе своєю майстерністю?</a:t>
            </a:r>
          </a:p>
          <a:p>
            <a:pPr marL="228600" indent="-228600">
              <a:buAutoNum type="arabicPeriod"/>
            </a:pPr>
            <a:r>
              <a:rPr lang="uk-UA" dirty="0" smtClean="0"/>
              <a:t>Як називають музичний супровід пісні? Чи вмієш ти його створювати? Якщо так, то на яких музичних інструментах?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Дякуємо за роботу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Пісня – наймасовіший</a:t>
            </a:r>
            <a:r>
              <a:rPr lang="uk-UA" baseline="0" dirty="0" smtClean="0"/>
              <a:t> і найулюбленіший музичний жанр. Вона супроводжує нас усе життя. Але й на сторінках книжок ми натрапляємо на пісню. Чим подібні та чим відрізняються між собою пісня в музиці та літературі? Спробуймо з‘ясувати.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літературі пісня – це вірш, мелодичний за своїм інтонаційним малюнком і призначений для співу.</a:t>
            </a:r>
            <a:endParaRPr lang="ru-RU" dirty="0" smtClean="0"/>
          </a:p>
          <a:p>
            <a:endParaRPr lang="uk-UA" dirty="0" smtClean="0"/>
          </a:p>
          <a:p>
            <a:r>
              <a:rPr lang="uk-UA" dirty="0" smtClean="0"/>
              <a:t>Розрізняють два види пісні: народна й літературна. Між ними існують міцні зв’язки.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музиці жанр пісні теж має два основні різновиди – це народна та професійна пісня літературного походження, що тісно пов’язані між собою.</a:t>
            </a:r>
            <a:endParaRPr lang="ru-RU" dirty="0" smtClean="0"/>
          </a:p>
          <a:p>
            <a:endParaRPr lang="uk-UA" dirty="0" smtClean="0"/>
          </a:p>
          <a:p>
            <a:r>
              <a:rPr lang="uk-UA" dirty="0" smtClean="0"/>
              <a:t>Літературні пісні часто здобувають настільки широку популярність, що їх починають</a:t>
            </a:r>
            <a:r>
              <a:rPr lang="uk-UA" baseline="0" dirty="0" smtClean="0"/>
              <a:t> вважати народними, а народні пісні, навпаки, слугують основою для авторських пісень.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Перші зразки пісень літературного походження з’явилися ще наприкінці Х</a:t>
            </a:r>
            <a:r>
              <a:rPr lang="en-US" dirty="0" smtClean="0"/>
              <a:t>V</a:t>
            </a:r>
            <a:r>
              <a:rPr lang="uk-UA" dirty="0" smtClean="0"/>
              <a:t>І ст. У Х</a:t>
            </a:r>
            <a:r>
              <a:rPr lang="en-US" dirty="0" smtClean="0"/>
              <a:t>V</a:t>
            </a:r>
            <a:r>
              <a:rPr lang="uk-UA" dirty="0" smtClean="0"/>
              <a:t>ІІІ та ХІХ ст. цей вид пісень істотно впливав на фольклор. Пісенна творчість цього періоду пов’язана з іменами Івана Котляревського,</a:t>
            </a:r>
            <a:r>
              <a:rPr lang="uk-UA" baseline="0" dirty="0" smtClean="0"/>
              <a:t> </a:t>
            </a:r>
            <a:r>
              <a:rPr lang="uk-UA" baseline="0" dirty="0" err="1" smtClean="0"/>
              <a:t>ГригоріяКвітки-Основ’яненка</a:t>
            </a:r>
            <a:r>
              <a:rPr lang="uk-UA" baseline="0" dirty="0" smtClean="0"/>
              <a:t>, Віктора Забіли, Михайла Петренка, Марка Кропивницького, Івана Франка та ін.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Словничок музичних</a:t>
            </a:r>
            <a:r>
              <a:rPr lang="uk-UA" baseline="0" dirty="0" smtClean="0"/>
              <a:t> термінів</a:t>
            </a:r>
          </a:p>
          <a:p>
            <a:endParaRPr lang="uk-UA" baseline="0" dirty="0" smtClean="0"/>
          </a:p>
          <a:p>
            <a:r>
              <a:rPr lang="uk-UA" baseline="0" dirty="0" smtClean="0"/>
              <a:t>Пісня – словесно-музичний твір, призначений для співу. Існують два основні види пісні: народна пісня (автори якої невідомі) та професійна пісня літературного походження (створена композитором та поетом).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Українські народні пісні – це фольклорні твори, які зберігаються в народній пам’яті та передаються з уст в уста. Народна пам’ять зберегла нам лише деякі імена авторів народних пісень. Це – Маруся Чурай та козак Семен </a:t>
            </a:r>
            <a:r>
              <a:rPr lang="uk-UA" dirty="0" err="1" smtClean="0"/>
              <a:t>Климовський</a:t>
            </a:r>
            <a:r>
              <a:rPr lang="uk-UA" dirty="0" smtClean="0"/>
              <a:t>. В Україні складено понад</a:t>
            </a:r>
            <a:r>
              <a:rPr lang="uk-UA" baseline="0" dirty="0" smtClean="0"/>
              <a:t> п’ять тисяч пісень. За своїм значенням у житті народу, за тематикою і сюжетом, музичними властивостями українська народна пісня поділяється на безліч різноманітних жанрів.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Палітра жанрів української народної пісні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Словничок</a:t>
            </a:r>
            <a:r>
              <a:rPr lang="uk-UA" sz="3200" b="1" baseline="0" dirty="0" smtClean="0">
                <a:latin typeface="Times New Roman" pitchFamily="18" charset="0"/>
                <a:cs typeface="Times New Roman" pitchFamily="18" charset="0"/>
              </a:rPr>
              <a:t> музичних термінів</a:t>
            </a:r>
          </a:p>
          <a:p>
            <a:endParaRPr lang="uk-UA" sz="3200" b="1" baseline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baseline="0" dirty="0" smtClean="0">
                <a:latin typeface="Times New Roman" pitchFamily="18" charset="0"/>
                <a:cs typeface="Times New Roman" pitchFamily="18" charset="0"/>
              </a:rPr>
              <a:t>Акомпанемент – інструментальний супровід вокального твору.</a:t>
            </a:r>
          </a:p>
          <a:p>
            <a:endParaRPr lang="uk-UA" sz="3200" b="1" baseline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Рефрен – повторення групи слів, рядка або кількох віршованих рядків у строфах.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A415-A6A3-45FA-B823-D3E09BB9034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video" Target="file:///C:\Users\ACER-1\Desktop\&#1052;&#1091;&#1079;.%20&#1084;&#1080;&#1089;&#1090;.%206%20&#1082;&#1083;\&#1059;&#1088;&#1086;&#1082;%20&#8470;%204\&#1058;&#1088;&#1110;&#1086;%20&#1052;&#1072;&#1088;&#1077;&#1085;&#1080;&#1095;&#1110;%20%20%20&#1054;&#1081;%20&#1087;&#1110;&#1076;%20&#1074;&#1080;&#1096;&#1085;&#1077;&#1102;,%20&#1087;&#1110;&#1076;%20&#1095;&#1077;&#1088;&#1077;&#1096;&#1085;&#1077;&#1102;%202001).mp4" TargetMode="External"/><Relationship Id="rId7" Type="http://schemas.openxmlformats.org/officeDocument/2006/relationships/hyperlink" Target="http://www.burgas.bg/uploads/4b509229e281bbbe11a6071ad05cc604.jpg" TargetMode="External"/><Relationship Id="rId12" Type="http://schemas.openxmlformats.org/officeDocument/2006/relationships/image" Target="../media/image9.png"/><Relationship Id="rId2" Type="http://schemas.openxmlformats.org/officeDocument/2006/relationships/audio" Target="file:///C:\Users\ACER-1\Desktop\&#1052;&#1091;&#1079;.%20&#1084;&#1080;&#1089;&#1090;.%206%20&#1082;&#1083;\&#1059;&#1088;&#1086;&#1082;%20&#8470;%204\04-2%20Nina%20Matvienko%20-%20unp%20Letila%20zozulya.mp3" TargetMode="External"/><Relationship Id="rId1" Type="http://schemas.openxmlformats.org/officeDocument/2006/relationships/audio" Target="file:///C:\Users\ACER-1\Desktop\&#1052;&#1091;&#1079;.%20&#1084;&#1080;&#1089;&#1090;.%206%20&#1082;&#1083;\&#1059;&#1088;&#1086;&#1082;%20&#8470;%204\04-1%20Trio%20Marenych%20-%20unp%20Oy%20pid%20vyshneyu.mp3" TargetMode="External"/><Relationship Id="rId6" Type="http://schemas.openxmlformats.org/officeDocument/2006/relationships/notesSlide" Target="../notesSlides/notesSlide10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7.png"/><Relationship Id="rId4" Type="http://schemas.openxmlformats.org/officeDocument/2006/relationships/video" Target="file:///C:\Users\ACER-1\Desktop\&#1052;&#1091;&#1079;.%20&#1084;&#1080;&#1089;&#1090;.%206%20&#1082;&#1083;\&#1059;&#1088;&#1086;&#1082;%20&#8470;%204\&#1053;&#1110;&#1085;&#1072;%20&#1052;&#1072;&#1090;&#1074;&#1110;&#1108;&#1085;&#1082;&#1086;%20-%20&#1051;&#1077;&#1090;&#1110;&#1083;&#1072;%20&#1079;&#1086;&#1079;&#1091;&#1083;&#1103;.mp4" TargetMode="External"/><Relationship Id="rId9" Type="http://schemas.openxmlformats.org/officeDocument/2006/relationships/image" Target="http://www.burgas.bg/uploads/thumbs/thumb_4b509229e281bbbe11a6071ad05cc604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CER-1\Desktop\&#1052;&#1091;&#1079;.%20&#1084;&#1080;&#1089;&#1090;.%206%20&#1082;&#1083;\&#1059;&#1088;&#1086;&#1082;%20&#8470;%204\03-5%20od%20kyeva%20do%20luben%20(minus).mp3" TargetMode="External"/><Relationship Id="rId6" Type="http://schemas.openxmlformats.org/officeDocument/2006/relationships/image" Target="http://www.burgas.bg/uploads/thumbs/thumb_4b509229e281bbbe11a6071ad05cc604.jpg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www.burgas.bg/uploads/4b509229e281bbbe11a6071ad05cc604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Layout" Target="../slideLayouts/slideLayout7.xml"/><Relationship Id="rId7" Type="http://schemas.openxmlformats.org/officeDocument/2006/relationships/image" Target="http://www.burgas.bg/uploads/thumbs/thumb_4b509229e281bbbe11a6071ad05cc604.jpg" TargetMode="External"/><Relationship Id="rId2" Type="http://schemas.openxmlformats.org/officeDocument/2006/relationships/audio" Target="file:///C:\Users\ACER-1\Desktop\&#1052;&#1091;&#1079;.%20&#1084;&#1080;&#1089;&#1090;.%206%20&#1082;&#1083;\&#1059;&#1088;&#1086;&#1082;%20&#8470;%204\04-3%20N&#1110;na%20Matv&#1110;enko%20-%20Oy%20let&#1110;ly%20dyk&#1110;%20gusy.mp3" TargetMode="External"/><Relationship Id="rId1" Type="http://schemas.microsoft.com/office/2007/relationships/media" Target="file:///C:\Users\ACER-1\Desktop\&#1052;&#1091;&#1079;.%20&#1084;&#1080;&#1089;&#1090;.%206%20&#1082;&#1083;\&#1059;&#1088;&#1086;&#1082;%20&#8470;%204\04-3%20N&#1110;na%20Matv&#1110;enko%20-%20Oy%20let&#1110;ly%20dyk&#1110;%20gusy.mp3" TargetMode="External"/><Relationship Id="rId6" Type="http://schemas.openxmlformats.org/officeDocument/2006/relationships/image" Target="../media/image1.jpeg"/><Relationship Id="rId5" Type="http://schemas.openxmlformats.org/officeDocument/2006/relationships/hyperlink" Target="http://www.burgas.bg/uploads/4b509229e281bbbe11a6071ad05cc604.jpg" TargetMode="External"/><Relationship Id="rId4" Type="http://schemas.openxmlformats.org/officeDocument/2006/relationships/notesSlide" Target="../notesSlides/notesSlide14.xml"/><Relationship Id="rId9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urgas.bg/uploads/4b509229e281bbbe11a6071ad05cc604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burgas.bg/uploads/thumbs/thumb_4b509229e281bbbe11a6071ad05cc604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hyperlink" Target="http://www.burgas.bg/uploads/4b509229e281bbbe11a6071ad05cc604.jpg" TargetMode="External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http://www.burgas.bg/uploads/thumbs/thumb_4b509229e281bbbe11a6071ad05cc604.jpg" TargetMode="External"/><Relationship Id="rId10" Type="http://schemas.microsoft.com/office/2007/relationships/diagramDrawing" Target="../diagrams/drawing1.xml"/><Relationship Id="rId4" Type="http://schemas.openxmlformats.org/officeDocument/2006/relationships/image" Target="../media/image1.jpeg"/><Relationship Id="rId9" Type="http://schemas.openxmlformats.org/officeDocument/2006/relationships/diagramColors" Target="../diagrams/colors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000108"/>
            <a:ext cx="528747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Пісенний жанр. </a:t>
            </a:r>
          </a:p>
          <a:p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Народна пісня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857496"/>
            <a:ext cx="5715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7"/>
          </p:cNvPr>
          <p:cNvPicPr>
            <a:picLocks noChangeAspect="1" noChangeArrowheads="1"/>
          </p:cNvPicPr>
          <p:nvPr/>
        </p:nvPicPr>
        <p:blipFill>
          <a:blip r:embed="rId8" r:link="rId9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714612" y="642918"/>
            <a:ext cx="3483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Слухання музики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285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Українська народна пісня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“Ой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під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вишнею”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у обробці тріо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Мареничів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0719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Українська народна пісня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“Летіла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зозуля”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у виконанні Ніни Матвієнко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1285860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Перегляд відео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43504" y="3929066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Перегляд відео</a:t>
            </a:r>
          </a:p>
        </p:txBody>
      </p:sp>
      <p:pic>
        <p:nvPicPr>
          <p:cNvPr id="12" name="04-1 Trio Marenych - unp Oy pid vyshney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 cstate="print"/>
          <a:stretch>
            <a:fillRect/>
          </a:stretch>
        </p:blipFill>
        <p:spPr>
          <a:xfrm>
            <a:off x="571472" y="1643050"/>
            <a:ext cx="428628" cy="428628"/>
          </a:xfrm>
          <a:prstGeom prst="rect">
            <a:avLst/>
          </a:prstGeom>
        </p:spPr>
      </p:pic>
      <p:pic>
        <p:nvPicPr>
          <p:cNvPr id="13" name="04-2 Nina Matvienko - unp Letila zozulya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1" cstate="print"/>
          <a:stretch>
            <a:fillRect/>
          </a:stretch>
        </p:blipFill>
        <p:spPr>
          <a:xfrm>
            <a:off x="500034" y="3571876"/>
            <a:ext cx="500066" cy="500066"/>
          </a:xfrm>
          <a:prstGeom prst="rect">
            <a:avLst/>
          </a:prstGeom>
        </p:spPr>
      </p:pic>
      <p:pic>
        <p:nvPicPr>
          <p:cNvPr id="16" name="Тріо Мареничі   Ой під вишнею, під черешнею 2001).mp4">
            <a:hlinkClick r:id="" action="ppaction://media"/>
          </p:cNvPr>
          <p:cNvPicPr>
            <a:picLocks noRot="1" noChangeAspect="1"/>
          </p:cNvPicPr>
          <p:nvPr>
            <a:videoFile r:link="rId3"/>
          </p:nvPr>
        </p:nvPicPr>
        <p:blipFill>
          <a:blip r:embed="rId12" cstate="print"/>
          <a:stretch>
            <a:fillRect/>
          </a:stretch>
        </p:blipFill>
        <p:spPr>
          <a:xfrm>
            <a:off x="5286380" y="1714488"/>
            <a:ext cx="3048000" cy="2286000"/>
          </a:xfrm>
          <a:prstGeom prst="rect">
            <a:avLst/>
          </a:prstGeom>
        </p:spPr>
      </p:pic>
      <p:pic>
        <p:nvPicPr>
          <p:cNvPr id="17" name="Ніна Матвієнко - Летіла зозуля.mp4">
            <a:hlinkClick r:id="" action="ppaction://media"/>
          </p:cNvPr>
          <p:cNvPicPr>
            <a:picLocks noRot="1" noChangeAspect="1"/>
          </p:cNvPicPr>
          <p:nvPr>
            <a:videoFile r:link="rId4"/>
          </p:nvPr>
        </p:nvPicPr>
        <p:blipFill>
          <a:blip r:embed="rId12" cstate="print"/>
          <a:stretch>
            <a:fillRect/>
          </a:stretch>
        </p:blipFill>
        <p:spPr>
          <a:xfrm>
            <a:off x="5072066" y="4357694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230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1032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video fullScrn="1"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vide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4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video fullScrn="1"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00298" y="642918"/>
            <a:ext cx="5203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Аналіз прослуханих творів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571612"/>
            <a:ext cx="47863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Про що розповіла тобі музика?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 якого жанру належить кожна пісня? Яка з них, на твою думку, нагадує професійний твір?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Визнач основні засоби виразності прослуханих творів.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Хто виконував ці твори? Охарактеризуй голоси співаків.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Виділи характерні особливості кожної пісні.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4282" y="500042"/>
            <a:ext cx="4000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Виконання української народної пісні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“Од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Києва до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Лубен”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4810" y="714356"/>
            <a:ext cx="4572000" cy="59093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 Києва до Лубен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Од Києва до Лубен насіяла конопель.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ПРИСПІВ: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 лиха закаблукам,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закаблукам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лиха дам!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 лиха закаблукам, дістанеться й передам!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Од Ніжина до Прилуки та й побила закаблуки.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ПРИСПІВ: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Од Полтави до Хорола черевички попорола.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ПРИСПІВ: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А мій батько – чоботар черевички залатав.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ПРИСПІВ: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Запряжу я козу в віз та й поїду по рогіз.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ПРИСПІВ: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Запряжу я півня в сани та й поїду до Оксани.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ПРИСПІВ: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Запряжу я барана – куди люди, туди й я.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ПРИСПІВ: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ub: Choir Tour to Frankfurt, July 20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3571876"/>
            <a:ext cx="3594760" cy="2428892"/>
          </a:xfrm>
          <a:prstGeom prst="rect">
            <a:avLst/>
          </a:prstGeom>
          <a:noFill/>
        </p:spPr>
      </p:pic>
      <p:pic>
        <p:nvPicPr>
          <p:cNvPr id="7" name="03-5 od kyeva do luben (minus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500034" y="2786058"/>
            <a:ext cx="571504" cy="571504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23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488" y="571480"/>
            <a:ext cx="3096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Підсумок уроку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428736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Про які жанри української народної пісні йшлося на уроці? Які з них були для тебе новими?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Хто з виконавців народних пісень вразив тебе своєю майстерністю?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Як називають музичний супровід пісні? Чи вмієш ти його створювати? Якщо так, то на яких музичних інструментах?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5"/>
          </p:cNvPr>
          <p:cNvPicPr>
            <a:picLocks noChangeAspect="1" noChangeArrowheads="1"/>
          </p:cNvPicPr>
          <p:nvPr/>
        </p:nvPicPr>
        <p:blipFill>
          <a:blip r:embed="rId6" r:link="rId7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714612" y="571480"/>
            <a:ext cx="3592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Дякуємо за роботу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&amp;Kcy;&amp;ocy;&amp;ncy;&amp;tscy;&amp;iecy;&amp;rcy;&amp;tcy;: &amp;Zcy;&amp;ocy;&amp;lcy;&amp;ocy;&amp;tcy;&amp;ocy;&amp;jcy; &amp;icy; &amp;Scy;&amp;iecy;&amp;rcy;&amp;iecy;&amp;bcy;&amp;rcy;&amp;yacy;&amp;ncy;&amp;ycy;&amp;jcy; &amp;vcy;&amp;iecy;&amp;kcy; &amp;rcy;&amp;ucy;&amp;scy;&amp;scy;&amp;kcy;&amp;ocy;&amp;jcy; &amp;pcy;&amp;ocy;&amp;ecy;&amp;zcy;&amp;icy;&amp;icy; &amp;vcy; &amp;mcy;&amp;ucy;&amp;zcy;&amp;ycy;&amp;kcy;&amp;iecy; &amp;kcy;&amp;ocy;&amp;mcy;&amp;pcy;&amp;ocy;&amp;zcy;&amp;icy;&amp;tcy;&amp;ocy;&amp;rcy;&amp;ocy;&amp;vcy; &amp;KHcy;&amp;KHcy; &amp;vcy;&amp;iecy;&amp;kcy;&amp;acy; - &amp;Vcy;&amp;lcy;&amp;acy;&amp;dcy;&amp;icy;&amp;vcy;&amp;ocy;&amp;scy;&amp;tcy;&amp;ocy;&amp;kcy; - &amp;Dcy;&amp;iecy;&amp;lcy;&amp;ocy;&amp;vcy;&amp;ycy;&amp;iecy; &amp;mcy;&amp;iecy;&amp;rcy;&amp;ocy;&amp;pcy;&amp;rcy;&amp;icy;&amp;yacy;&amp;tcy;&amp;icy;&amp;yacy;: &amp;vcy;&amp;ycy;&amp;scy;&amp;tcy;&amp;acy;&amp;vcy;&amp;kcy;&amp;icy;, &amp;fcy;&amp;ocy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5" y="1928802"/>
            <a:ext cx="4762533" cy="3571900"/>
          </a:xfrm>
          <a:prstGeom prst="rect">
            <a:avLst/>
          </a:prstGeom>
          <a:noFill/>
        </p:spPr>
      </p:pic>
      <p:pic>
        <p:nvPicPr>
          <p:cNvPr id="6" name="04-3 Nіna Matvіenko - Oy letіly dykі gusy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7500958" y="5715016"/>
            <a:ext cx="500066" cy="500066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787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42976" y="642918"/>
            <a:ext cx="4043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Домашнє  завдання :</a:t>
            </a:r>
            <a:endParaRPr lang="en-US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507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Поповніть  власну  фонотеку</a:t>
            </a:r>
          </a:p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любленими  українськими  народними  піснями. 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642918"/>
            <a:ext cx="4643470" cy="36433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78579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Пісня – наймасовіший і найулюбленіший музичний жанр. Вона супроводжує нас усе життя. Але й на сторінках книжок ми натрапляємо на пісню. Чим подібні та чим відрізняються між собою пісня в музиці та літературі? Спробуймо з‘ясувати.</a:t>
            </a:r>
          </a:p>
        </p:txBody>
      </p:sp>
      <p:pic>
        <p:nvPicPr>
          <p:cNvPr id="26626" name="Picture 2" descr="&amp;ZHcy;&amp;icy;&amp;vcy;&amp;ocy;&amp;jcy;' &amp;zcy;&amp;vcy;&amp;ucy;&amp;kcy; &amp;vcy; &amp;Kcy;&amp;icy;&amp;iecy;&amp;vcy;&amp;iecy;. &quot;Manhattan Transfer&quot;. &amp;Fcy;&amp;ocy;&amp;tcy;&amp;ocy;&amp;acy;&amp;lcy;&amp;softcy;&amp;bcy;&amp;ocy;&amp;mcy;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6" y="714356"/>
            <a:ext cx="3343299" cy="3214710"/>
          </a:xfrm>
          <a:prstGeom prst="rect">
            <a:avLst/>
          </a:prstGeom>
          <a:noFill/>
        </p:spPr>
      </p:pic>
      <p:pic>
        <p:nvPicPr>
          <p:cNvPr id="26628" name="Picture 4" descr="&amp;Ucy;&amp;rcy;&amp;ocy;&amp;kcy;&amp;icy; &amp;icy;&amp;gcy;&amp;rcy;&amp;ycy; &amp;ncy;&amp;acy; &amp;gcy;&amp;icy;&amp;tcy;&amp;acy;&amp;rcy;&amp;iecy;, &amp;vcy;&amp;ocy;&amp;kcy;&amp;acy;&amp;lcy;&amp;acy;, &amp;scy;&amp;ocy;&amp;lcy;&amp;softcy;&amp;fcy;&amp;iecy;&amp;dcy;&amp;zhcy;&amp;icy;&amp;ocy;: &amp;pcy;&amp;rcy;&amp;ocy;&amp;dcy;&amp;acy;&amp;mcy; &amp;vcy; &amp;rcy;&amp;acy;&amp;zcy;&amp;dcy;&amp;iecy;&amp;lcy;&amp;iecy; &amp;Ucy;&amp;scy;&amp;lcy;&amp;ucy;&amp;gcy;&amp;icy; &amp;pcy;&amp;ocy; &amp;lcy;&amp;ucy;&amp;chcy;&amp;shcy;&amp;iecy;&amp;jcy; &amp;tscy;&amp;iecy;&amp;ncy;&amp;iecy;, &amp;vcy; &amp;pcy;&amp;rcy;&amp;ocy;&amp;dcy;&amp;acy;&amp;zhcy;&amp;iecy; &amp;Ucy;&amp;rcy;&amp;ocy;&amp;kcy;&amp;icy; &amp;icy;&amp;gcy;&amp;rcy;&amp;ycy; &amp;ncy;&amp;acy; &amp;gcy;&amp;icy;&amp;tcy;&amp;acy;&amp;rcy;&amp;iecy;, &amp;vcy;&amp;ocy;&amp;kcy;&amp;acy;&amp;lcy;&amp;acy;, &amp;scy;&amp;ocy;&amp;lcy;&amp;softcy;&amp;fcy;&amp;iecy;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6" y="3857628"/>
            <a:ext cx="3286148" cy="273845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&amp;Kcy;&amp;ucy;&amp;rcy;&amp;scy;&amp;kcy;-2012.&amp;Kcy;&amp;ocy;&amp;ncy;&amp;kcy;&amp;ucy;&amp;rcy;&amp;scy;&amp;ncy;&amp;ycy;&amp;iecy; &amp;pcy;&amp;rcy;&amp;ocy;&amp;scy;&amp;mcy;&amp;ocy;&amp;tcy;&amp;rcy;&amp;ycy; &amp;pcy;&amp;ocy; &amp;ncy;&amp;ocy;&amp;mcy;&amp;icy;&amp;ncy;&amp;acy;&amp;tscy;&amp;icy;&amp;yacy;&amp;mcy; &amp;Bcy;&amp;Acy;&amp;Lcy;&amp;tcy;&amp;icy;&amp;jcy;&amp;scy;&amp;kcy;&amp;ocy;&amp;iecy; &amp;scy;&amp;ocy;&amp;Zcy;…"/>
          <p:cNvPicPr>
            <a:picLocks noChangeAspect="1" noChangeArrowheads="1"/>
          </p:cNvPicPr>
          <p:nvPr/>
        </p:nvPicPr>
        <p:blipFill>
          <a:blip r:embed="rId6" cstate="print"/>
          <a:srcRect l="15888" r="29385"/>
          <a:stretch>
            <a:fillRect/>
          </a:stretch>
        </p:blipFill>
        <p:spPr bwMode="auto">
          <a:xfrm>
            <a:off x="5286380" y="500042"/>
            <a:ext cx="3571900" cy="434056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071538" y="3357562"/>
            <a:ext cx="4286280" cy="17859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14356"/>
            <a:ext cx="4286280" cy="19288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85723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 літературі пісня – це вірш, мелодичний за своїм інтонаційним малюнком і призначений для співу.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35718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Розрізняють два види пісні: народна й літературна. Між ними існують міцні зв’язки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500034" y="2786058"/>
            <a:ext cx="4786346" cy="307183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00364" y="357166"/>
            <a:ext cx="4500594" cy="20717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143240" y="50004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 музиці жанр пісні теж має два основні різновиди – це народна та професійна пісня літературного походження, що тісно пов’язані між собою.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92893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Літературні пісні часто здобувають настільки широку популярність, що їх починають вважати народними, а народні пісні, навпаки, слугують основою для авторських пісень.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85720" y="642918"/>
            <a:ext cx="4714908" cy="52864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857232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Перші зразки пісень літературного походження з’явилися ще наприкінці Х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 ст. У Х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ІІІ та ХІХ ст. цей вид пісень істотно впливав на фольклор. Пісенна творчість цього періоду пов’язана з іменами Івана Котляревського, Григорія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Квітки-Основ’яненка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, Віктора Забіли, Михайла Петренка, Марка Кропивницького, Івана Франка та ін.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lasses, Jalopy Theatre and School of Mus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928670"/>
            <a:ext cx="3714776" cy="24332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428596" y="1428736"/>
            <a:ext cx="4786346" cy="335758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500042"/>
            <a:ext cx="58492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Словничок музичних термінів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64305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Пісня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словесно-музичний твір, призначений для співу. Існують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два основні види пісні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народна пісня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(автори якої невідомі) та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професійна пісня літературного походження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(створена композитором та поетом).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428596" y="357166"/>
            <a:ext cx="4714908" cy="62865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500042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Українські народні пісні – це фольклорні твори, які зберігаються в народній пам’яті та передаються з уст в уста. Народна пам’ять зберегла нам лише деякі імена авторів народних пісень. Це – Маруся Чурай та козак Семен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Климовський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В Україні складено понад п’ять тисяч пісень. За своїм значенням у житті народу, за тематикою і сюжетом, музичними властивостями українська народна пісня поділяється на безліч різноманітних жанрів.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im3-tub-ua.yandex.net/i?id=bb8a824f7eacb2ad9bcd53bd0400f82e-27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6380" y="2571744"/>
            <a:ext cx="3619525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57158" y="500042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Палітра жанрів української народної пісні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500166" y="1142984"/>
          <a:ext cx="609600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1071538" y="3857628"/>
            <a:ext cx="4572032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714488"/>
            <a:ext cx="4143404" cy="15716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571480"/>
            <a:ext cx="62151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Словничок музичних термінів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8573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Акомпанемент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інструментальний супровід вокального твору.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392906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Рефрен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повторення групи слів, рядка або кількох віршованих рядків у строфах.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1133</Words>
  <Application>Microsoft Office PowerPoint</Application>
  <PresentationFormat>Экран (4:3)</PresentationFormat>
  <Paragraphs>118</Paragraphs>
  <Slides>15</Slides>
  <Notes>14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ACER</cp:lastModifiedBy>
  <cp:revision>34</cp:revision>
  <dcterms:created xsi:type="dcterms:W3CDTF">2015-02-16T12:05:03Z</dcterms:created>
  <dcterms:modified xsi:type="dcterms:W3CDTF">2021-09-27T15:44:28Z</dcterms:modified>
</cp:coreProperties>
</file>