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86" r:id="rId4"/>
    <p:sldId id="266" r:id="rId5"/>
    <p:sldId id="267" r:id="rId6"/>
    <p:sldId id="268" r:id="rId7"/>
    <p:sldId id="269" r:id="rId8"/>
    <p:sldId id="270" r:id="rId9"/>
    <p:sldId id="271" r:id="rId10"/>
    <p:sldId id="285" r:id="rId11"/>
    <p:sldId id="275" r:id="rId12"/>
    <p:sldId id="284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35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4FA1B-2E28-4B69-B26D-1ACDCD2136E5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87BE4BD-4599-493C-91BB-24535BA0B756}">
      <dgm:prSet phldrT="[Текст]"/>
      <dgm:spPr/>
      <dgm:t>
        <a:bodyPr/>
        <a:lstStyle/>
        <a:p>
          <a:r>
            <a:rPr lang="uk-UA" dirty="0" smtClean="0"/>
            <a:t>Одноголосна</a:t>
          </a:r>
          <a:endParaRPr lang="uk-UA" dirty="0"/>
        </a:p>
      </dgm:t>
    </dgm:pt>
    <dgm:pt modelId="{AA17EEA3-45C1-4BA8-B82E-9C8856FD6BC1}" type="parTrans" cxnId="{975F2EEF-07B5-4733-8089-07A1F0AB53CE}">
      <dgm:prSet/>
      <dgm:spPr/>
      <dgm:t>
        <a:bodyPr/>
        <a:lstStyle/>
        <a:p>
          <a:endParaRPr lang="uk-UA"/>
        </a:p>
      </dgm:t>
    </dgm:pt>
    <dgm:pt modelId="{B2AD23C4-9686-4680-A9CF-2C9B1D12983C}" type="sibTrans" cxnId="{975F2EEF-07B5-4733-8089-07A1F0AB53CE}">
      <dgm:prSet/>
      <dgm:spPr/>
      <dgm:t>
        <a:bodyPr/>
        <a:lstStyle/>
        <a:p>
          <a:endParaRPr lang="uk-UA"/>
        </a:p>
      </dgm:t>
    </dgm:pt>
    <dgm:pt modelId="{178904D1-BB6D-463C-B25B-F445FFC83C9E}">
      <dgm:prSet phldrT="[Текст]"/>
      <dgm:spPr/>
      <dgm:t>
        <a:bodyPr/>
        <a:lstStyle/>
        <a:p>
          <a:r>
            <a:rPr lang="uk-UA" dirty="0" smtClean="0"/>
            <a:t>Багатоголосна </a:t>
          </a:r>
          <a:endParaRPr lang="uk-UA" dirty="0"/>
        </a:p>
      </dgm:t>
    </dgm:pt>
    <dgm:pt modelId="{AFDDEBB2-ABB5-426E-9699-0BE309DFAD38}" type="parTrans" cxnId="{D3B783FA-BAB9-4B56-83B2-A3ED5C404522}">
      <dgm:prSet/>
      <dgm:spPr/>
      <dgm:t>
        <a:bodyPr/>
        <a:lstStyle/>
        <a:p>
          <a:endParaRPr lang="uk-UA"/>
        </a:p>
      </dgm:t>
    </dgm:pt>
    <dgm:pt modelId="{970A7BA5-D0BD-4072-9E13-DED09C807580}" type="sibTrans" cxnId="{D3B783FA-BAB9-4B56-83B2-A3ED5C404522}">
      <dgm:prSet/>
      <dgm:spPr/>
      <dgm:t>
        <a:bodyPr/>
        <a:lstStyle/>
        <a:p>
          <a:endParaRPr lang="uk-UA"/>
        </a:p>
      </dgm:t>
    </dgm:pt>
    <dgm:pt modelId="{A84F5C2B-6465-407C-A31D-F72325E2BFD2}">
      <dgm:prSet phldrT="[Текст]"/>
      <dgm:spPr/>
      <dgm:t>
        <a:bodyPr/>
        <a:lstStyle/>
        <a:p>
          <a:r>
            <a:rPr lang="uk-UA" dirty="0" smtClean="0"/>
            <a:t>З музичним супроводом</a:t>
          </a:r>
          <a:endParaRPr lang="uk-UA" dirty="0"/>
        </a:p>
      </dgm:t>
    </dgm:pt>
    <dgm:pt modelId="{F6EE00A4-539F-4DA0-956E-DEDE66822750}" type="parTrans" cxnId="{C0446C2C-46CC-4F72-B459-2398525827CD}">
      <dgm:prSet/>
      <dgm:spPr/>
      <dgm:t>
        <a:bodyPr/>
        <a:lstStyle/>
        <a:p>
          <a:endParaRPr lang="uk-UA"/>
        </a:p>
      </dgm:t>
    </dgm:pt>
    <dgm:pt modelId="{EFC39D61-840E-4FD5-AC36-27600B31784E}" type="sibTrans" cxnId="{C0446C2C-46CC-4F72-B459-2398525827CD}">
      <dgm:prSet/>
      <dgm:spPr/>
      <dgm:t>
        <a:bodyPr/>
        <a:lstStyle/>
        <a:p>
          <a:endParaRPr lang="uk-UA"/>
        </a:p>
      </dgm:t>
    </dgm:pt>
    <dgm:pt modelId="{0B6AB6AE-DF47-4EA4-851B-9C8CD835353C}">
      <dgm:prSet phldrT="[Текст]"/>
      <dgm:spPr/>
      <dgm:t>
        <a:bodyPr/>
        <a:lstStyle/>
        <a:p>
          <a:r>
            <a:rPr lang="uk-UA" dirty="0" smtClean="0"/>
            <a:t>А </a:t>
          </a:r>
          <a:r>
            <a:rPr lang="uk-UA" dirty="0" err="1" smtClean="0"/>
            <a:t>капелла</a:t>
          </a:r>
          <a:r>
            <a:rPr lang="uk-UA" dirty="0" smtClean="0"/>
            <a:t> </a:t>
          </a:r>
          <a:endParaRPr lang="uk-UA" dirty="0"/>
        </a:p>
      </dgm:t>
    </dgm:pt>
    <dgm:pt modelId="{C2FF1DB6-41C4-4E33-BA28-F9376DB7DE5F}" type="parTrans" cxnId="{F4BBB55E-D1A8-4155-A734-F907BF97F2E9}">
      <dgm:prSet/>
      <dgm:spPr/>
      <dgm:t>
        <a:bodyPr/>
        <a:lstStyle/>
        <a:p>
          <a:endParaRPr lang="uk-UA"/>
        </a:p>
      </dgm:t>
    </dgm:pt>
    <dgm:pt modelId="{4896E264-9C8A-4CF7-A60F-8B41F51EA542}" type="sibTrans" cxnId="{F4BBB55E-D1A8-4155-A734-F907BF97F2E9}">
      <dgm:prSet/>
      <dgm:spPr/>
      <dgm:t>
        <a:bodyPr/>
        <a:lstStyle/>
        <a:p>
          <a:endParaRPr lang="uk-UA"/>
        </a:p>
      </dgm:t>
    </dgm:pt>
    <dgm:pt modelId="{2DD2184C-3B2D-489F-A106-CD050944D7F8}" type="pres">
      <dgm:prSet presAssocID="{36D4FA1B-2E28-4B69-B26D-1ACDCD213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21A8C4-7160-4C9C-9A61-3C29F21D440A}" type="pres">
      <dgm:prSet presAssocID="{387BE4BD-4599-493C-91BB-24535BA0B756}" presName="compNode" presStyleCnt="0"/>
      <dgm:spPr/>
    </dgm:pt>
    <dgm:pt modelId="{E6665B35-25B0-49E6-9A62-9DCED5673D5D}" type="pres">
      <dgm:prSet presAssocID="{387BE4BD-4599-493C-91BB-24535BA0B756}" presName="pictRect" presStyleLbl="node1" presStyleIdx="0" presStyleCnt="4" custScaleX="144196" custScaleY="138823" custLinFactNeighborX="13467" custLinFactNeighborY="-885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064304-C058-4A80-A9AB-C5FA0A63FB71}" type="pres">
      <dgm:prSet presAssocID="{387BE4BD-4599-493C-91BB-24535BA0B756}" presName="textRect" presStyleLbl="revTx" presStyleIdx="0" presStyleCnt="4" custLinFactY="-3332" custLinFactNeighborX="1576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222FA8-56A8-49BB-98B0-087C41EC6B65}" type="pres">
      <dgm:prSet presAssocID="{B2AD23C4-9686-4680-A9CF-2C9B1D12983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E370CCC-509D-4900-A03F-8CFD5EF3B60F}" type="pres">
      <dgm:prSet presAssocID="{178904D1-BB6D-463C-B25B-F445FFC83C9E}" presName="compNode" presStyleCnt="0"/>
      <dgm:spPr/>
    </dgm:pt>
    <dgm:pt modelId="{C186C479-0545-4E71-BA0C-103A90E715CF}" type="pres">
      <dgm:prSet presAssocID="{178904D1-BB6D-463C-B25B-F445FFC83C9E}" presName="pictRect" presStyleLbl="node1" presStyleIdx="1" presStyleCnt="4" custScaleX="132513" custScaleY="134610" custLinFactNeighborX="74035" custLinFactNeighborY="-927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8D78CB-6D54-4383-A5B5-C3EAC93D1395}" type="pres">
      <dgm:prSet presAssocID="{178904D1-BB6D-463C-B25B-F445FFC83C9E}" presName="textRect" presStyleLbl="revTx" presStyleIdx="1" presStyleCnt="4" custLinFactY="-1036" custLinFactNeighborX="4046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11B83-0C08-431D-8B70-805A338D391E}" type="pres">
      <dgm:prSet presAssocID="{970A7BA5-D0BD-4072-9E13-DED09C80758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90DAC2-CA08-4E7E-A53A-DEEB22EBC339}" type="pres">
      <dgm:prSet presAssocID="{A84F5C2B-6465-407C-A31D-F72325E2BFD2}" presName="compNode" presStyleCnt="0"/>
      <dgm:spPr/>
    </dgm:pt>
    <dgm:pt modelId="{2C648845-9671-43EF-A17F-D2DBFA17EEBC}" type="pres">
      <dgm:prSet presAssocID="{A84F5C2B-6465-407C-A31D-F72325E2BFD2}" presName="pictRect" presStyleLbl="node1" presStyleIdx="2" presStyleCnt="4" custScaleX="186931" custScaleY="214065" custLinFactY="93020" custLinFactNeighborX="6261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4E1147-C953-4D8A-B180-BF9BAE644262}" type="pres">
      <dgm:prSet presAssocID="{A84F5C2B-6465-407C-A31D-F72325E2BFD2}" presName="textRect" presStyleLbl="revTx" presStyleIdx="2" presStyleCnt="4" custScaleX="79942" custScaleY="2596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34EC0A-BC43-4EA1-9B97-780F9158E772}" type="pres">
      <dgm:prSet presAssocID="{EFC39D61-840E-4FD5-AC36-27600B31784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696DCF7-4388-4A4C-AA4C-7D46CE3BDC85}" type="pres">
      <dgm:prSet presAssocID="{0B6AB6AE-DF47-4EA4-851B-9C8CD835353C}" presName="compNode" presStyleCnt="0"/>
      <dgm:spPr/>
    </dgm:pt>
    <dgm:pt modelId="{AFDCE47C-5CC1-4051-B7E5-51E81735D070}" type="pres">
      <dgm:prSet presAssocID="{0B6AB6AE-DF47-4EA4-851B-9C8CD835353C}" presName="pictRect" presStyleLbl="node1" presStyleIdx="3" presStyleCnt="4" custScaleX="136254" custScaleY="132648" custLinFactNeighborX="-40514" custLinFactNeighborY="-637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279525-74B8-4F54-A51C-2390F2E026D2}" type="pres">
      <dgm:prSet presAssocID="{0B6AB6AE-DF47-4EA4-851B-9C8CD835353C}" presName="textRect" presStyleLbl="revTx" presStyleIdx="3" presStyleCnt="4" custScaleX="135961" custScaleY="3179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266CBF-94E4-4F26-A4B3-3B3E75542C89}" type="presOf" srcId="{0B6AB6AE-DF47-4EA4-851B-9C8CD835353C}" destId="{50279525-74B8-4F54-A51C-2390F2E026D2}" srcOrd="0" destOrd="0" presId="urn:microsoft.com/office/officeart/2005/8/layout/pList1#1"/>
    <dgm:cxn modelId="{88A2BAD0-32E8-4E09-AFC5-42BCD9A6C266}" type="presOf" srcId="{970A7BA5-D0BD-4072-9E13-DED09C807580}" destId="{32F11B83-0C08-431D-8B70-805A338D391E}" srcOrd="0" destOrd="0" presId="urn:microsoft.com/office/officeart/2005/8/layout/pList1#1"/>
    <dgm:cxn modelId="{C0446C2C-46CC-4F72-B459-2398525827CD}" srcId="{36D4FA1B-2E28-4B69-B26D-1ACDCD2136E5}" destId="{A84F5C2B-6465-407C-A31D-F72325E2BFD2}" srcOrd="2" destOrd="0" parTransId="{F6EE00A4-539F-4DA0-956E-DEDE66822750}" sibTransId="{EFC39D61-840E-4FD5-AC36-27600B31784E}"/>
    <dgm:cxn modelId="{66505F15-677A-4BA3-A96F-0050845F9B6A}" type="presOf" srcId="{36D4FA1B-2E28-4B69-B26D-1ACDCD2136E5}" destId="{2DD2184C-3B2D-489F-A106-CD050944D7F8}" srcOrd="0" destOrd="0" presId="urn:microsoft.com/office/officeart/2005/8/layout/pList1#1"/>
    <dgm:cxn modelId="{B899E6C6-C785-48AF-9FD5-16611E121657}" type="presOf" srcId="{B2AD23C4-9686-4680-A9CF-2C9B1D12983C}" destId="{27222FA8-56A8-49BB-98B0-087C41EC6B65}" srcOrd="0" destOrd="0" presId="urn:microsoft.com/office/officeart/2005/8/layout/pList1#1"/>
    <dgm:cxn modelId="{F4BBB55E-D1A8-4155-A734-F907BF97F2E9}" srcId="{36D4FA1B-2E28-4B69-B26D-1ACDCD2136E5}" destId="{0B6AB6AE-DF47-4EA4-851B-9C8CD835353C}" srcOrd="3" destOrd="0" parTransId="{C2FF1DB6-41C4-4E33-BA28-F9376DB7DE5F}" sibTransId="{4896E264-9C8A-4CF7-A60F-8B41F51EA542}"/>
    <dgm:cxn modelId="{48826F7B-E3D0-4577-BB84-8178C5A2317A}" type="presOf" srcId="{178904D1-BB6D-463C-B25B-F445FFC83C9E}" destId="{948D78CB-6D54-4383-A5B5-C3EAC93D1395}" srcOrd="0" destOrd="0" presId="urn:microsoft.com/office/officeart/2005/8/layout/pList1#1"/>
    <dgm:cxn modelId="{86E142E6-D730-47B3-86DB-2FA7DE2090CF}" type="presOf" srcId="{EFC39D61-840E-4FD5-AC36-27600B31784E}" destId="{5734EC0A-BC43-4EA1-9B97-780F9158E772}" srcOrd="0" destOrd="0" presId="urn:microsoft.com/office/officeart/2005/8/layout/pList1#1"/>
    <dgm:cxn modelId="{6BC98073-F06F-4833-B146-EFB68ADCE668}" type="presOf" srcId="{387BE4BD-4599-493C-91BB-24535BA0B756}" destId="{DF064304-C058-4A80-A9AB-C5FA0A63FB71}" srcOrd="0" destOrd="0" presId="urn:microsoft.com/office/officeart/2005/8/layout/pList1#1"/>
    <dgm:cxn modelId="{D3B783FA-BAB9-4B56-83B2-A3ED5C404522}" srcId="{36D4FA1B-2E28-4B69-B26D-1ACDCD2136E5}" destId="{178904D1-BB6D-463C-B25B-F445FFC83C9E}" srcOrd="1" destOrd="0" parTransId="{AFDDEBB2-ABB5-426E-9699-0BE309DFAD38}" sibTransId="{970A7BA5-D0BD-4072-9E13-DED09C807580}"/>
    <dgm:cxn modelId="{975F2EEF-07B5-4733-8089-07A1F0AB53CE}" srcId="{36D4FA1B-2E28-4B69-B26D-1ACDCD2136E5}" destId="{387BE4BD-4599-493C-91BB-24535BA0B756}" srcOrd="0" destOrd="0" parTransId="{AA17EEA3-45C1-4BA8-B82E-9C8856FD6BC1}" sibTransId="{B2AD23C4-9686-4680-A9CF-2C9B1D12983C}"/>
    <dgm:cxn modelId="{57923B86-EF5B-4879-AEA3-5F19CB6D5AD0}" type="presOf" srcId="{A84F5C2B-6465-407C-A31D-F72325E2BFD2}" destId="{3E4E1147-C953-4D8A-B180-BF9BAE644262}" srcOrd="0" destOrd="0" presId="urn:microsoft.com/office/officeart/2005/8/layout/pList1#1"/>
    <dgm:cxn modelId="{3D69B59F-48CC-4096-A94E-E011335B6C12}" type="presParOf" srcId="{2DD2184C-3B2D-489F-A106-CD050944D7F8}" destId="{9021A8C4-7160-4C9C-9A61-3C29F21D440A}" srcOrd="0" destOrd="0" presId="urn:microsoft.com/office/officeart/2005/8/layout/pList1#1"/>
    <dgm:cxn modelId="{0DCD78EB-3EC3-460D-B13D-43A04EB69E4D}" type="presParOf" srcId="{9021A8C4-7160-4C9C-9A61-3C29F21D440A}" destId="{E6665B35-25B0-49E6-9A62-9DCED5673D5D}" srcOrd="0" destOrd="0" presId="urn:microsoft.com/office/officeart/2005/8/layout/pList1#1"/>
    <dgm:cxn modelId="{16D787BC-22BB-4FD2-A585-C4C36D47B5F0}" type="presParOf" srcId="{9021A8C4-7160-4C9C-9A61-3C29F21D440A}" destId="{DF064304-C058-4A80-A9AB-C5FA0A63FB71}" srcOrd="1" destOrd="0" presId="urn:microsoft.com/office/officeart/2005/8/layout/pList1#1"/>
    <dgm:cxn modelId="{B2733C29-AD28-4BC9-982B-9E191E4D7E0E}" type="presParOf" srcId="{2DD2184C-3B2D-489F-A106-CD050944D7F8}" destId="{27222FA8-56A8-49BB-98B0-087C41EC6B65}" srcOrd="1" destOrd="0" presId="urn:microsoft.com/office/officeart/2005/8/layout/pList1#1"/>
    <dgm:cxn modelId="{AAAA2D45-2331-4EF8-943E-82587BBE4DD8}" type="presParOf" srcId="{2DD2184C-3B2D-489F-A106-CD050944D7F8}" destId="{DE370CCC-509D-4900-A03F-8CFD5EF3B60F}" srcOrd="2" destOrd="0" presId="urn:microsoft.com/office/officeart/2005/8/layout/pList1#1"/>
    <dgm:cxn modelId="{6F0B915C-71B0-46A5-9165-18E15D8AF0F3}" type="presParOf" srcId="{DE370CCC-509D-4900-A03F-8CFD5EF3B60F}" destId="{C186C479-0545-4E71-BA0C-103A90E715CF}" srcOrd="0" destOrd="0" presId="urn:microsoft.com/office/officeart/2005/8/layout/pList1#1"/>
    <dgm:cxn modelId="{E1FAC660-28C8-4329-AB78-1A8ED7AED411}" type="presParOf" srcId="{DE370CCC-509D-4900-A03F-8CFD5EF3B60F}" destId="{948D78CB-6D54-4383-A5B5-C3EAC93D1395}" srcOrd="1" destOrd="0" presId="urn:microsoft.com/office/officeart/2005/8/layout/pList1#1"/>
    <dgm:cxn modelId="{B994D010-7949-4407-8FEB-C47595A4C09D}" type="presParOf" srcId="{2DD2184C-3B2D-489F-A106-CD050944D7F8}" destId="{32F11B83-0C08-431D-8B70-805A338D391E}" srcOrd="3" destOrd="0" presId="urn:microsoft.com/office/officeart/2005/8/layout/pList1#1"/>
    <dgm:cxn modelId="{2E883B43-92E1-46B8-8E6A-DBBA225E141E}" type="presParOf" srcId="{2DD2184C-3B2D-489F-A106-CD050944D7F8}" destId="{2C90DAC2-CA08-4E7E-A53A-DEEB22EBC339}" srcOrd="4" destOrd="0" presId="urn:microsoft.com/office/officeart/2005/8/layout/pList1#1"/>
    <dgm:cxn modelId="{D4D0162E-1659-43E7-AEAF-0EA34991DC55}" type="presParOf" srcId="{2C90DAC2-CA08-4E7E-A53A-DEEB22EBC339}" destId="{2C648845-9671-43EF-A17F-D2DBFA17EEBC}" srcOrd="0" destOrd="0" presId="urn:microsoft.com/office/officeart/2005/8/layout/pList1#1"/>
    <dgm:cxn modelId="{4E7EA9B8-164C-403B-93BC-04FDBDB5E36D}" type="presParOf" srcId="{2C90DAC2-CA08-4E7E-A53A-DEEB22EBC339}" destId="{3E4E1147-C953-4D8A-B180-BF9BAE644262}" srcOrd="1" destOrd="0" presId="urn:microsoft.com/office/officeart/2005/8/layout/pList1#1"/>
    <dgm:cxn modelId="{9DC7EB9E-4CA7-4604-83F2-E4F37E80FA85}" type="presParOf" srcId="{2DD2184C-3B2D-489F-A106-CD050944D7F8}" destId="{5734EC0A-BC43-4EA1-9B97-780F9158E772}" srcOrd="5" destOrd="0" presId="urn:microsoft.com/office/officeart/2005/8/layout/pList1#1"/>
    <dgm:cxn modelId="{636AB42D-3B4B-4952-9459-1569441916D4}" type="presParOf" srcId="{2DD2184C-3B2D-489F-A106-CD050944D7F8}" destId="{6696DCF7-4388-4A4C-AA4C-7D46CE3BDC85}" srcOrd="6" destOrd="0" presId="urn:microsoft.com/office/officeart/2005/8/layout/pList1#1"/>
    <dgm:cxn modelId="{C6A99DE5-1DCC-44B8-8E69-92A3BAA9D51F}" type="presParOf" srcId="{6696DCF7-4388-4A4C-AA4C-7D46CE3BDC85}" destId="{AFDCE47C-5CC1-4051-B7E5-51E81735D070}" srcOrd="0" destOrd="0" presId="urn:microsoft.com/office/officeart/2005/8/layout/pList1#1"/>
    <dgm:cxn modelId="{2646DC79-1660-40F3-A24D-70F476393A73}" type="presParOf" srcId="{6696DCF7-4388-4A4C-AA4C-7D46CE3BDC85}" destId="{50279525-74B8-4F54-A51C-2390F2E026D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DAE6-10FC-4CE2-8AE6-96A5060FA06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93F950-4B2A-4419-8BCC-1CD1BC5EA398}">
      <dgm:prSet phldrT="[Текст]" custT="1"/>
      <dgm:spPr/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До Х ст.</a:t>
          </a:r>
          <a:endParaRPr lang="uk-UA" sz="2400" b="1" baseline="0" dirty="0">
            <a:solidFill>
              <a:schemeClr val="tx1"/>
            </a:solidFill>
          </a:endParaRPr>
        </a:p>
      </dgm:t>
    </dgm:pt>
    <dgm:pt modelId="{8C60B550-A89C-4C1A-B03A-B99129D232DA}" type="parTrans" cxnId="{47BE655A-5164-4077-971F-7D4E08BFFB93}">
      <dgm:prSet/>
      <dgm:spPr/>
      <dgm:t>
        <a:bodyPr/>
        <a:lstStyle/>
        <a:p>
          <a:endParaRPr lang="uk-UA"/>
        </a:p>
      </dgm:t>
    </dgm:pt>
    <dgm:pt modelId="{0255A05F-7FF5-437B-A68C-65A83456C971}" type="sibTrans" cxnId="{47BE655A-5164-4077-971F-7D4E08BFFB93}">
      <dgm:prSet/>
      <dgm:spPr/>
      <dgm:t>
        <a:bodyPr/>
        <a:lstStyle/>
        <a:p>
          <a:endParaRPr lang="uk-UA"/>
        </a:p>
      </dgm:t>
    </dgm:pt>
    <dgm:pt modelId="{249581EB-3B56-4FB6-854A-07490A483009}">
      <dgm:prSet phldrT="[Текст]"/>
      <dgm:spPr/>
      <dgm:t>
        <a:bodyPr/>
        <a:lstStyle/>
        <a:p>
          <a:r>
            <a:rPr lang="uk-UA" dirty="0" smtClean="0"/>
            <a:t>Народна пісня (фольклор)</a:t>
          </a:r>
          <a:endParaRPr lang="uk-UA" dirty="0"/>
        </a:p>
      </dgm:t>
    </dgm:pt>
    <dgm:pt modelId="{D1EA4D9E-BAD4-40D1-8AB4-1B6B43581A88}" type="parTrans" cxnId="{D6BCFBC4-513E-4D10-8005-4CB6CA2D2880}">
      <dgm:prSet/>
      <dgm:spPr/>
      <dgm:t>
        <a:bodyPr/>
        <a:lstStyle/>
        <a:p>
          <a:endParaRPr lang="uk-UA"/>
        </a:p>
      </dgm:t>
    </dgm:pt>
    <dgm:pt modelId="{1DA92488-A6C6-4AF4-ABFB-18872FCA7917}" type="sibTrans" cxnId="{D6BCFBC4-513E-4D10-8005-4CB6CA2D2880}">
      <dgm:prSet/>
      <dgm:spPr/>
      <dgm:t>
        <a:bodyPr/>
        <a:lstStyle/>
        <a:p>
          <a:endParaRPr lang="uk-UA"/>
        </a:p>
      </dgm:t>
    </dgm:pt>
    <dgm:pt modelId="{0640F674-D177-4476-95F9-DC39C489BA6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 Х ст.</a:t>
          </a:r>
          <a:endParaRPr lang="uk-UA" sz="2400" b="1" dirty="0">
            <a:solidFill>
              <a:schemeClr val="tx1"/>
            </a:solidFill>
          </a:endParaRPr>
        </a:p>
      </dgm:t>
    </dgm:pt>
    <dgm:pt modelId="{E5EDB988-6EC8-4E15-A403-4893D14BA03E}" type="parTrans" cxnId="{9FC46B10-5D87-4E3D-9A8E-BCE0C730270B}">
      <dgm:prSet/>
      <dgm:spPr/>
      <dgm:t>
        <a:bodyPr/>
        <a:lstStyle/>
        <a:p>
          <a:endParaRPr lang="uk-UA"/>
        </a:p>
      </dgm:t>
    </dgm:pt>
    <dgm:pt modelId="{FBD46D8F-3816-43ED-97E3-B967480D46B1}" type="sibTrans" cxnId="{9FC46B10-5D87-4E3D-9A8E-BCE0C730270B}">
      <dgm:prSet/>
      <dgm:spPr/>
      <dgm:t>
        <a:bodyPr/>
        <a:lstStyle/>
        <a:p>
          <a:endParaRPr lang="uk-UA"/>
        </a:p>
      </dgm:t>
    </dgm:pt>
    <dgm:pt modelId="{A0D4B2D8-4C65-43F8-AE84-830F0BD80993}">
      <dgm:prSet phldrT="[Текст]"/>
      <dgm:spPr/>
      <dgm:t>
        <a:bodyPr/>
        <a:lstStyle/>
        <a:p>
          <a:r>
            <a:rPr lang="uk-UA" dirty="0" smtClean="0"/>
            <a:t>Монастирі</a:t>
          </a:r>
          <a:endParaRPr lang="uk-UA" dirty="0"/>
        </a:p>
      </dgm:t>
    </dgm:pt>
    <dgm:pt modelId="{B20B4A48-87DA-40CB-957E-3852AAF55F4F}" type="parTrans" cxnId="{5CB8A8A2-AE86-4DD0-B323-9BC89F05DF1F}">
      <dgm:prSet/>
      <dgm:spPr/>
      <dgm:t>
        <a:bodyPr/>
        <a:lstStyle/>
        <a:p>
          <a:endParaRPr lang="uk-UA"/>
        </a:p>
      </dgm:t>
    </dgm:pt>
    <dgm:pt modelId="{EBE43B01-1FC1-4946-89B4-6979BCB7419B}" type="sibTrans" cxnId="{5CB8A8A2-AE86-4DD0-B323-9BC89F05DF1F}">
      <dgm:prSet/>
      <dgm:spPr/>
      <dgm:t>
        <a:bodyPr/>
        <a:lstStyle/>
        <a:p>
          <a:endParaRPr lang="uk-UA"/>
        </a:p>
      </dgm:t>
    </dgm:pt>
    <dgm:pt modelId="{324FEBC8-865C-4B33-B584-ADDE4A4A24F6}">
      <dgm:prSet phldrT="[Текст]"/>
      <dgm:spPr/>
      <dgm:t>
        <a:bodyPr/>
        <a:lstStyle/>
        <a:p>
          <a:r>
            <a:rPr lang="uk-UA" dirty="0" smtClean="0"/>
            <a:t>Княжий двір</a:t>
          </a:r>
          <a:endParaRPr lang="uk-UA" dirty="0"/>
        </a:p>
      </dgm:t>
    </dgm:pt>
    <dgm:pt modelId="{26410D09-B10D-4E69-B5B2-4C5EC8739504}" type="parTrans" cxnId="{12151063-4E77-4B95-8CBF-CDBF2418B467}">
      <dgm:prSet/>
      <dgm:spPr/>
      <dgm:t>
        <a:bodyPr/>
        <a:lstStyle/>
        <a:p>
          <a:endParaRPr lang="uk-UA"/>
        </a:p>
      </dgm:t>
    </dgm:pt>
    <dgm:pt modelId="{3547F6E2-72DA-4EE6-8E6B-F15B62F05A90}" type="sibTrans" cxnId="{12151063-4E77-4B95-8CBF-CDBF2418B467}">
      <dgm:prSet/>
      <dgm:spPr/>
      <dgm:t>
        <a:bodyPr/>
        <a:lstStyle/>
        <a:p>
          <a:endParaRPr lang="uk-UA"/>
        </a:p>
      </dgm:t>
    </dgm:pt>
    <dgm:pt modelId="{559702C5-A923-49D3-8971-67C774AE7BD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 Х</a:t>
          </a:r>
          <a:r>
            <a:rPr lang="en-US" sz="2400" b="1" dirty="0" smtClean="0">
              <a:solidFill>
                <a:schemeClr val="tx1"/>
              </a:solidFill>
            </a:rPr>
            <a:t>VI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en-US" sz="2400" b="1" dirty="0" smtClean="0">
              <a:solidFill>
                <a:schemeClr val="tx1"/>
              </a:solidFill>
            </a:rPr>
            <a:t>c</a:t>
          </a:r>
          <a:r>
            <a:rPr lang="uk-UA" sz="2400" dirty="0" smtClean="0">
              <a:solidFill>
                <a:schemeClr val="tx1"/>
              </a:solidFill>
            </a:rPr>
            <a:t>т.</a:t>
          </a:r>
          <a:endParaRPr lang="uk-UA" sz="2400" dirty="0">
            <a:solidFill>
              <a:schemeClr val="tx1"/>
            </a:solidFill>
          </a:endParaRPr>
        </a:p>
      </dgm:t>
    </dgm:pt>
    <dgm:pt modelId="{7757FDD6-FD4A-40B0-953E-FFAB9028C863}" type="parTrans" cxnId="{0F7E5296-2732-46BB-83E4-1E41362D6EC8}">
      <dgm:prSet/>
      <dgm:spPr/>
      <dgm:t>
        <a:bodyPr/>
        <a:lstStyle/>
        <a:p>
          <a:endParaRPr lang="uk-UA"/>
        </a:p>
      </dgm:t>
    </dgm:pt>
    <dgm:pt modelId="{0BC8F7D0-38E6-4AB2-AD39-1598F0AF5879}" type="sibTrans" cxnId="{0F7E5296-2732-46BB-83E4-1E41362D6EC8}">
      <dgm:prSet/>
      <dgm:spPr/>
      <dgm:t>
        <a:bodyPr/>
        <a:lstStyle/>
        <a:p>
          <a:endParaRPr lang="uk-UA"/>
        </a:p>
      </dgm:t>
    </dgm:pt>
    <dgm:pt modelId="{FDCE89BF-A76A-406E-9402-CBBCBA052924}">
      <dgm:prSet phldrT="[Текст]"/>
      <dgm:spPr/>
      <dgm:t>
        <a:bodyPr/>
        <a:lstStyle/>
        <a:p>
          <a:r>
            <a:rPr lang="uk-UA" dirty="0" smtClean="0"/>
            <a:t>Партесний спів (церковні братства)</a:t>
          </a:r>
          <a:endParaRPr lang="uk-UA" dirty="0"/>
        </a:p>
      </dgm:t>
    </dgm:pt>
    <dgm:pt modelId="{750DF906-CDFA-4BB4-912F-E0EED86E836C}" type="parTrans" cxnId="{809D764C-24F2-44A2-B16D-D180F2D2CBAD}">
      <dgm:prSet/>
      <dgm:spPr/>
      <dgm:t>
        <a:bodyPr/>
        <a:lstStyle/>
        <a:p>
          <a:endParaRPr lang="uk-UA"/>
        </a:p>
      </dgm:t>
    </dgm:pt>
    <dgm:pt modelId="{CA24CE16-B477-43D0-B7E7-AE96D7B79F02}" type="sibTrans" cxnId="{809D764C-24F2-44A2-B16D-D180F2D2CBAD}">
      <dgm:prSet/>
      <dgm:spPr/>
      <dgm:t>
        <a:bodyPr/>
        <a:lstStyle/>
        <a:p>
          <a:endParaRPr lang="uk-UA"/>
        </a:p>
      </dgm:t>
    </dgm:pt>
    <dgm:pt modelId="{4F0FCD19-8DD6-4DD6-828E-FF73DFB98058}">
      <dgm:prSet phldrT="[Текст]"/>
      <dgm:spPr/>
      <dgm:t>
        <a:bodyPr/>
        <a:lstStyle/>
        <a:p>
          <a:r>
            <a:rPr lang="uk-UA" dirty="0" smtClean="0"/>
            <a:t>Партесний концерт</a:t>
          </a:r>
          <a:endParaRPr lang="uk-UA" dirty="0"/>
        </a:p>
      </dgm:t>
    </dgm:pt>
    <dgm:pt modelId="{18CB928B-781B-442E-9F64-0457D3AF0DFA}" type="parTrans" cxnId="{662DDAA3-E505-4481-A22B-37F1B0587D7B}">
      <dgm:prSet/>
      <dgm:spPr/>
      <dgm:t>
        <a:bodyPr/>
        <a:lstStyle/>
        <a:p>
          <a:endParaRPr lang="uk-UA"/>
        </a:p>
      </dgm:t>
    </dgm:pt>
    <dgm:pt modelId="{4E59659F-013B-4514-82AF-0AF1EE8AED6C}" type="sibTrans" cxnId="{662DDAA3-E505-4481-A22B-37F1B0587D7B}">
      <dgm:prSet/>
      <dgm:spPr/>
      <dgm:t>
        <a:bodyPr/>
        <a:lstStyle/>
        <a:p>
          <a:endParaRPr lang="uk-UA"/>
        </a:p>
      </dgm:t>
    </dgm:pt>
    <dgm:pt modelId="{97C145E3-AC0C-4FB6-B07C-3273519BD26C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Х</a:t>
          </a:r>
          <a:r>
            <a:rPr lang="en-US" sz="2400" dirty="0" smtClean="0">
              <a:solidFill>
                <a:schemeClr val="tx1"/>
              </a:solidFill>
            </a:rPr>
            <a:t>VIII c</a:t>
          </a:r>
          <a:r>
            <a:rPr lang="uk-UA" sz="2400" dirty="0" smtClean="0">
              <a:solidFill>
                <a:schemeClr val="tx1"/>
              </a:solidFill>
            </a:rPr>
            <a:t>т.</a:t>
          </a:r>
          <a:endParaRPr lang="uk-UA" sz="2400" dirty="0">
            <a:solidFill>
              <a:schemeClr val="tx1"/>
            </a:solidFill>
          </a:endParaRPr>
        </a:p>
      </dgm:t>
    </dgm:pt>
    <dgm:pt modelId="{26E54BD9-BEA2-4FA0-A29B-831B722850BE}" type="parTrans" cxnId="{274B4983-3E8D-441E-A420-94BB01664800}">
      <dgm:prSet/>
      <dgm:spPr/>
      <dgm:t>
        <a:bodyPr/>
        <a:lstStyle/>
        <a:p>
          <a:endParaRPr lang="uk-UA"/>
        </a:p>
      </dgm:t>
    </dgm:pt>
    <dgm:pt modelId="{5DB42C00-AEB0-4A3A-A92D-E0C0644B1E60}" type="sibTrans" cxnId="{274B4983-3E8D-441E-A420-94BB01664800}">
      <dgm:prSet/>
      <dgm:spPr/>
      <dgm:t>
        <a:bodyPr/>
        <a:lstStyle/>
        <a:p>
          <a:endParaRPr lang="uk-UA"/>
        </a:p>
      </dgm:t>
    </dgm:pt>
    <dgm:pt modelId="{24ED24D8-3CF6-4AEC-81CE-F6D3ECFD6906}">
      <dgm:prSet/>
      <dgm:spPr/>
      <dgm:t>
        <a:bodyPr/>
        <a:lstStyle/>
        <a:p>
          <a:r>
            <a:rPr lang="uk-UA" dirty="0" smtClean="0"/>
            <a:t>Духовний циклічний концерт</a:t>
          </a:r>
          <a:endParaRPr lang="uk-UA" dirty="0"/>
        </a:p>
      </dgm:t>
    </dgm:pt>
    <dgm:pt modelId="{64FC208A-8027-41EF-BAB2-3ECB643BF4C2}" type="parTrans" cxnId="{2BC27B53-2A30-424F-AF79-B737FE062E40}">
      <dgm:prSet/>
      <dgm:spPr/>
      <dgm:t>
        <a:bodyPr/>
        <a:lstStyle/>
        <a:p>
          <a:endParaRPr lang="uk-UA"/>
        </a:p>
      </dgm:t>
    </dgm:pt>
    <dgm:pt modelId="{AFE0536A-345E-4A5B-8E1B-D78493A4F5D2}" type="sibTrans" cxnId="{2BC27B53-2A30-424F-AF79-B737FE062E40}">
      <dgm:prSet/>
      <dgm:spPr/>
      <dgm:t>
        <a:bodyPr/>
        <a:lstStyle/>
        <a:p>
          <a:endParaRPr lang="uk-UA"/>
        </a:p>
      </dgm:t>
    </dgm:pt>
    <dgm:pt modelId="{9886B350-8899-4140-A3DB-7257EF42EF44}">
      <dgm:prSet/>
      <dgm:spPr/>
      <dgm:t>
        <a:bodyPr/>
        <a:lstStyle/>
        <a:p>
          <a:r>
            <a:rPr lang="uk-UA" dirty="0" smtClean="0"/>
            <a:t>Світська хорова музика</a:t>
          </a:r>
          <a:endParaRPr lang="uk-UA" dirty="0"/>
        </a:p>
      </dgm:t>
    </dgm:pt>
    <dgm:pt modelId="{C70B5809-6459-4B6A-8220-F5675D0C29D8}" type="parTrans" cxnId="{E622E41D-D799-4269-9E50-C78E8BDD7BB0}">
      <dgm:prSet/>
      <dgm:spPr/>
      <dgm:t>
        <a:bodyPr/>
        <a:lstStyle/>
        <a:p>
          <a:endParaRPr lang="uk-UA"/>
        </a:p>
      </dgm:t>
    </dgm:pt>
    <dgm:pt modelId="{003DEDFD-7CA1-487D-B90E-ADE6891FFA8E}" type="sibTrans" cxnId="{E622E41D-D799-4269-9E50-C78E8BDD7BB0}">
      <dgm:prSet/>
      <dgm:spPr/>
      <dgm:t>
        <a:bodyPr/>
        <a:lstStyle/>
        <a:p>
          <a:endParaRPr lang="uk-UA"/>
        </a:p>
      </dgm:t>
    </dgm:pt>
    <dgm:pt modelId="{3BFF66F8-9027-4EE9-94F2-B2533D1EE44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XIX c</a:t>
          </a:r>
          <a:r>
            <a:rPr lang="uk-UA" dirty="0" smtClean="0">
              <a:solidFill>
                <a:schemeClr val="tx1"/>
              </a:solidFill>
            </a:rPr>
            <a:t>т.</a:t>
          </a:r>
          <a:endParaRPr lang="uk-UA" dirty="0">
            <a:solidFill>
              <a:schemeClr val="tx1"/>
            </a:solidFill>
          </a:endParaRPr>
        </a:p>
      </dgm:t>
    </dgm:pt>
    <dgm:pt modelId="{9F166ECD-7518-40D6-912C-FA3124365D63}" type="sibTrans" cxnId="{127D3E6C-E2F8-422C-85A9-43FFA970CB92}">
      <dgm:prSet/>
      <dgm:spPr/>
      <dgm:t>
        <a:bodyPr/>
        <a:lstStyle/>
        <a:p>
          <a:endParaRPr lang="uk-UA"/>
        </a:p>
      </dgm:t>
    </dgm:pt>
    <dgm:pt modelId="{A052E4F0-AD4A-4A84-B6D7-129073EA28F9}" type="parTrans" cxnId="{127D3E6C-E2F8-422C-85A9-43FFA970CB92}">
      <dgm:prSet/>
      <dgm:spPr/>
      <dgm:t>
        <a:bodyPr/>
        <a:lstStyle/>
        <a:p>
          <a:endParaRPr lang="uk-UA"/>
        </a:p>
      </dgm:t>
    </dgm:pt>
    <dgm:pt modelId="{88EFDA52-0EDC-417F-BF8F-17D436D029DC}" type="pres">
      <dgm:prSet presAssocID="{ADF6DAE6-10FC-4CE2-8AE6-96A5060FA0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A2C80B0-DF93-4D35-8375-1C8E0CE92B66}" type="pres">
      <dgm:prSet presAssocID="{2893F950-4B2A-4419-8BCC-1CD1BC5EA398}" presName="composite" presStyleCnt="0"/>
      <dgm:spPr/>
    </dgm:pt>
    <dgm:pt modelId="{1F344B91-99DE-44D8-A51B-7193BBB12E19}" type="pres">
      <dgm:prSet presAssocID="{2893F950-4B2A-4419-8BCC-1CD1BC5EA3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1E4954-50B5-4ED2-BCF0-A39EAF7B8ECB}" type="pres">
      <dgm:prSet presAssocID="{2893F950-4B2A-4419-8BCC-1CD1BC5EA3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9AAB0-2F7F-4017-B94B-512E9EC218AF}" type="pres">
      <dgm:prSet presAssocID="{0255A05F-7FF5-437B-A68C-65A83456C971}" presName="sp" presStyleCnt="0"/>
      <dgm:spPr/>
    </dgm:pt>
    <dgm:pt modelId="{422EF515-C7AA-415F-AFFF-C07A2BC9AB6F}" type="pres">
      <dgm:prSet presAssocID="{0640F674-D177-4476-95F9-DC39C489BA6E}" presName="composite" presStyleCnt="0"/>
      <dgm:spPr/>
    </dgm:pt>
    <dgm:pt modelId="{928E05DD-540F-4980-88AE-496F7689D46A}" type="pres">
      <dgm:prSet presAssocID="{0640F674-D177-4476-95F9-DC39C489BA6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DB9734-A801-44A7-BE5E-28F1E9A700F2}" type="pres">
      <dgm:prSet presAssocID="{0640F674-D177-4476-95F9-DC39C489BA6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AF5A68-90AE-4ACD-8272-CF7573C34BF2}" type="pres">
      <dgm:prSet presAssocID="{FBD46D8F-3816-43ED-97E3-B967480D46B1}" presName="sp" presStyleCnt="0"/>
      <dgm:spPr/>
    </dgm:pt>
    <dgm:pt modelId="{B9B84EF6-4184-46FD-BED1-2AA0C565A203}" type="pres">
      <dgm:prSet presAssocID="{559702C5-A923-49D3-8971-67C774AE7BD9}" presName="composite" presStyleCnt="0"/>
      <dgm:spPr/>
    </dgm:pt>
    <dgm:pt modelId="{51E311F4-849D-43C5-8920-8F92323BDE6C}" type="pres">
      <dgm:prSet presAssocID="{559702C5-A923-49D3-8971-67C774AE7BD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E32CB9-547E-4836-8E92-2BE526FAA41E}" type="pres">
      <dgm:prSet presAssocID="{559702C5-A923-49D3-8971-67C774AE7BD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2576E-8C3D-47BB-A377-01F8E0A8E222}" type="pres">
      <dgm:prSet presAssocID="{0BC8F7D0-38E6-4AB2-AD39-1598F0AF5879}" presName="sp" presStyleCnt="0"/>
      <dgm:spPr/>
    </dgm:pt>
    <dgm:pt modelId="{9A90F4A4-B6D2-4BEA-A831-98E791F1B52F}" type="pres">
      <dgm:prSet presAssocID="{97C145E3-AC0C-4FB6-B07C-3273519BD26C}" presName="composite" presStyleCnt="0"/>
      <dgm:spPr/>
    </dgm:pt>
    <dgm:pt modelId="{B7FF2F45-BCF1-4718-A1D4-FF8AE0A1858F}" type="pres">
      <dgm:prSet presAssocID="{97C145E3-AC0C-4FB6-B07C-3273519BD26C}" presName="parentText" presStyleLbl="alignNode1" presStyleIdx="3" presStyleCnt="5" custLinFactNeighborX="0" custLinFactNeighborY="32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4CBEE-C00A-45BF-91C5-F904179E8F9D}" type="pres">
      <dgm:prSet presAssocID="{97C145E3-AC0C-4FB6-B07C-3273519BD26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33CA89-55A4-43F7-8E1F-A211670CD269}" type="pres">
      <dgm:prSet presAssocID="{5DB42C00-AEB0-4A3A-A92D-E0C0644B1E60}" presName="sp" presStyleCnt="0"/>
      <dgm:spPr/>
    </dgm:pt>
    <dgm:pt modelId="{A681A63D-9F5F-4CB2-9AFC-C2F221F7AB0E}" type="pres">
      <dgm:prSet presAssocID="{3BFF66F8-9027-4EE9-94F2-B2533D1EE448}" presName="composite" presStyleCnt="0"/>
      <dgm:spPr/>
    </dgm:pt>
    <dgm:pt modelId="{23E4DB33-794C-4F32-8C7C-7BD69EA61BA6}" type="pres">
      <dgm:prSet presAssocID="{3BFF66F8-9027-4EE9-94F2-B2533D1EE4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454CC-AB25-45EB-8485-42D86FCF7C13}" type="pres">
      <dgm:prSet presAssocID="{3BFF66F8-9027-4EE9-94F2-B2533D1EE4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D27EB5-E1A4-430F-A685-ECBCEB5545FF}" type="presOf" srcId="{9886B350-8899-4140-A3DB-7257EF42EF44}" destId="{E8A454CC-AB25-45EB-8485-42D86FCF7C13}" srcOrd="0" destOrd="0" presId="urn:microsoft.com/office/officeart/2005/8/layout/chevron2"/>
    <dgm:cxn modelId="{9FC46B10-5D87-4E3D-9A8E-BCE0C730270B}" srcId="{ADF6DAE6-10FC-4CE2-8AE6-96A5060FA06A}" destId="{0640F674-D177-4476-95F9-DC39C489BA6E}" srcOrd="1" destOrd="0" parTransId="{E5EDB988-6EC8-4E15-A403-4893D14BA03E}" sibTransId="{FBD46D8F-3816-43ED-97E3-B967480D46B1}"/>
    <dgm:cxn modelId="{809D764C-24F2-44A2-B16D-D180F2D2CBAD}" srcId="{559702C5-A923-49D3-8971-67C774AE7BD9}" destId="{FDCE89BF-A76A-406E-9402-CBBCBA052924}" srcOrd="0" destOrd="0" parTransId="{750DF906-CDFA-4BB4-912F-E0EED86E836C}" sibTransId="{CA24CE16-B477-43D0-B7E7-AE96D7B79F02}"/>
    <dgm:cxn modelId="{DB3D94DA-2A7F-44E9-A242-9A46E5BF5823}" type="presOf" srcId="{2893F950-4B2A-4419-8BCC-1CD1BC5EA398}" destId="{1F344B91-99DE-44D8-A51B-7193BBB12E19}" srcOrd="0" destOrd="0" presId="urn:microsoft.com/office/officeart/2005/8/layout/chevron2"/>
    <dgm:cxn modelId="{F297DFEC-BFC3-4B25-863C-5C3EEADD583C}" type="presOf" srcId="{97C145E3-AC0C-4FB6-B07C-3273519BD26C}" destId="{B7FF2F45-BCF1-4718-A1D4-FF8AE0A1858F}" srcOrd="0" destOrd="0" presId="urn:microsoft.com/office/officeart/2005/8/layout/chevron2"/>
    <dgm:cxn modelId="{12151063-4E77-4B95-8CBF-CDBF2418B467}" srcId="{0640F674-D177-4476-95F9-DC39C489BA6E}" destId="{324FEBC8-865C-4B33-B584-ADDE4A4A24F6}" srcOrd="1" destOrd="0" parTransId="{26410D09-B10D-4E69-B5B2-4C5EC8739504}" sibTransId="{3547F6E2-72DA-4EE6-8E6B-F15B62F05A90}"/>
    <dgm:cxn modelId="{2BC27B53-2A30-424F-AF79-B737FE062E40}" srcId="{97C145E3-AC0C-4FB6-B07C-3273519BD26C}" destId="{24ED24D8-3CF6-4AEC-81CE-F6D3ECFD6906}" srcOrd="0" destOrd="0" parTransId="{64FC208A-8027-41EF-BAB2-3ECB643BF4C2}" sibTransId="{AFE0536A-345E-4A5B-8E1B-D78493A4F5D2}"/>
    <dgm:cxn modelId="{42DD6926-7B6F-4135-8C25-7F53CDCEDE1A}" type="presOf" srcId="{0640F674-D177-4476-95F9-DC39C489BA6E}" destId="{928E05DD-540F-4980-88AE-496F7689D46A}" srcOrd="0" destOrd="0" presId="urn:microsoft.com/office/officeart/2005/8/layout/chevron2"/>
    <dgm:cxn modelId="{4FA502A0-4597-45CB-89DE-D1A12F391DE7}" type="presOf" srcId="{FDCE89BF-A76A-406E-9402-CBBCBA052924}" destId="{96E32CB9-547E-4836-8E92-2BE526FAA41E}" srcOrd="0" destOrd="0" presId="urn:microsoft.com/office/officeart/2005/8/layout/chevron2"/>
    <dgm:cxn modelId="{B5910C2E-2DA0-4B0A-AEDE-6D01E100F517}" type="presOf" srcId="{4F0FCD19-8DD6-4DD6-828E-FF73DFB98058}" destId="{96E32CB9-547E-4836-8E92-2BE526FAA41E}" srcOrd="0" destOrd="1" presId="urn:microsoft.com/office/officeart/2005/8/layout/chevron2"/>
    <dgm:cxn modelId="{274B4983-3E8D-441E-A420-94BB01664800}" srcId="{ADF6DAE6-10FC-4CE2-8AE6-96A5060FA06A}" destId="{97C145E3-AC0C-4FB6-B07C-3273519BD26C}" srcOrd="3" destOrd="0" parTransId="{26E54BD9-BEA2-4FA0-A29B-831B722850BE}" sibTransId="{5DB42C00-AEB0-4A3A-A92D-E0C0644B1E60}"/>
    <dgm:cxn modelId="{E622E41D-D799-4269-9E50-C78E8BDD7BB0}" srcId="{3BFF66F8-9027-4EE9-94F2-B2533D1EE448}" destId="{9886B350-8899-4140-A3DB-7257EF42EF44}" srcOrd="0" destOrd="0" parTransId="{C70B5809-6459-4B6A-8220-F5675D0C29D8}" sibTransId="{003DEDFD-7CA1-487D-B90E-ADE6891FFA8E}"/>
    <dgm:cxn modelId="{11102220-C165-4DCA-BAC5-43BBDBC702CC}" type="presOf" srcId="{A0D4B2D8-4C65-43F8-AE84-830F0BD80993}" destId="{89DB9734-A801-44A7-BE5E-28F1E9A700F2}" srcOrd="0" destOrd="0" presId="urn:microsoft.com/office/officeart/2005/8/layout/chevron2"/>
    <dgm:cxn modelId="{D6BCFBC4-513E-4D10-8005-4CB6CA2D2880}" srcId="{2893F950-4B2A-4419-8BCC-1CD1BC5EA398}" destId="{249581EB-3B56-4FB6-854A-07490A483009}" srcOrd="0" destOrd="0" parTransId="{D1EA4D9E-BAD4-40D1-8AB4-1B6B43581A88}" sibTransId="{1DA92488-A6C6-4AF4-ABFB-18872FCA7917}"/>
    <dgm:cxn modelId="{0F7E5296-2732-46BB-83E4-1E41362D6EC8}" srcId="{ADF6DAE6-10FC-4CE2-8AE6-96A5060FA06A}" destId="{559702C5-A923-49D3-8971-67C774AE7BD9}" srcOrd="2" destOrd="0" parTransId="{7757FDD6-FD4A-40B0-953E-FFAB9028C863}" sibTransId="{0BC8F7D0-38E6-4AB2-AD39-1598F0AF5879}"/>
    <dgm:cxn modelId="{E339362E-F9F0-4C55-9B0A-F53243723D04}" type="presOf" srcId="{24ED24D8-3CF6-4AEC-81CE-F6D3ECFD6906}" destId="{E184CBEE-C00A-45BF-91C5-F904179E8F9D}" srcOrd="0" destOrd="0" presId="urn:microsoft.com/office/officeart/2005/8/layout/chevron2"/>
    <dgm:cxn modelId="{5995B521-64EB-4DCF-A97D-44B8DA50B048}" type="presOf" srcId="{3BFF66F8-9027-4EE9-94F2-B2533D1EE448}" destId="{23E4DB33-794C-4F32-8C7C-7BD69EA61BA6}" srcOrd="0" destOrd="0" presId="urn:microsoft.com/office/officeart/2005/8/layout/chevron2"/>
    <dgm:cxn modelId="{76D19404-7618-41DC-9CE4-43A073173548}" type="presOf" srcId="{249581EB-3B56-4FB6-854A-07490A483009}" destId="{671E4954-50B5-4ED2-BCF0-A39EAF7B8ECB}" srcOrd="0" destOrd="0" presId="urn:microsoft.com/office/officeart/2005/8/layout/chevron2"/>
    <dgm:cxn modelId="{7AA12E1B-7E31-46F4-83E9-24EDEE055A7C}" type="presOf" srcId="{559702C5-A923-49D3-8971-67C774AE7BD9}" destId="{51E311F4-849D-43C5-8920-8F92323BDE6C}" srcOrd="0" destOrd="0" presId="urn:microsoft.com/office/officeart/2005/8/layout/chevron2"/>
    <dgm:cxn modelId="{662DDAA3-E505-4481-A22B-37F1B0587D7B}" srcId="{559702C5-A923-49D3-8971-67C774AE7BD9}" destId="{4F0FCD19-8DD6-4DD6-828E-FF73DFB98058}" srcOrd="1" destOrd="0" parTransId="{18CB928B-781B-442E-9F64-0457D3AF0DFA}" sibTransId="{4E59659F-013B-4514-82AF-0AF1EE8AED6C}"/>
    <dgm:cxn modelId="{47BE655A-5164-4077-971F-7D4E08BFFB93}" srcId="{ADF6DAE6-10FC-4CE2-8AE6-96A5060FA06A}" destId="{2893F950-4B2A-4419-8BCC-1CD1BC5EA398}" srcOrd="0" destOrd="0" parTransId="{8C60B550-A89C-4C1A-B03A-B99129D232DA}" sibTransId="{0255A05F-7FF5-437B-A68C-65A83456C971}"/>
    <dgm:cxn modelId="{127D3E6C-E2F8-422C-85A9-43FFA970CB92}" srcId="{ADF6DAE6-10FC-4CE2-8AE6-96A5060FA06A}" destId="{3BFF66F8-9027-4EE9-94F2-B2533D1EE448}" srcOrd="4" destOrd="0" parTransId="{A052E4F0-AD4A-4A84-B6D7-129073EA28F9}" sibTransId="{9F166ECD-7518-40D6-912C-FA3124365D63}"/>
    <dgm:cxn modelId="{431FF984-3109-4E30-8638-69639CB0C20A}" type="presOf" srcId="{324FEBC8-865C-4B33-B584-ADDE4A4A24F6}" destId="{89DB9734-A801-44A7-BE5E-28F1E9A700F2}" srcOrd="0" destOrd="1" presId="urn:microsoft.com/office/officeart/2005/8/layout/chevron2"/>
    <dgm:cxn modelId="{5CB8A8A2-AE86-4DD0-B323-9BC89F05DF1F}" srcId="{0640F674-D177-4476-95F9-DC39C489BA6E}" destId="{A0D4B2D8-4C65-43F8-AE84-830F0BD80993}" srcOrd="0" destOrd="0" parTransId="{B20B4A48-87DA-40CB-957E-3852AAF55F4F}" sibTransId="{EBE43B01-1FC1-4946-89B4-6979BCB7419B}"/>
    <dgm:cxn modelId="{7AE1EE4E-2CA7-4B5B-8D80-6FCDDD9A9E72}" type="presOf" srcId="{ADF6DAE6-10FC-4CE2-8AE6-96A5060FA06A}" destId="{88EFDA52-0EDC-417F-BF8F-17D436D029DC}" srcOrd="0" destOrd="0" presId="urn:microsoft.com/office/officeart/2005/8/layout/chevron2"/>
    <dgm:cxn modelId="{B47D6BDA-76FB-4C94-9B34-0422193D2121}" type="presParOf" srcId="{88EFDA52-0EDC-417F-BF8F-17D436D029DC}" destId="{1A2C80B0-DF93-4D35-8375-1C8E0CE92B66}" srcOrd="0" destOrd="0" presId="urn:microsoft.com/office/officeart/2005/8/layout/chevron2"/>
    <dgm:cxn modelId="{4C9DCDEF-90CF-419B-99AC-898FAF19B303}" type="presParOf" srcId="{1A2C80B0-DF93-4D35-8375-1C8E0CE92B66}" destId="{1F344B91-99DE-44D8-A51B-7193BBB12E19}" srcOrd="0" destOrd="0" presId="urn:microsoft.com/office/officeart/2005/8/layout/chevron2"/>
    <dgm:cxn modelId="{C7568C5D-8151-429C-A91E-F06E7D923EC8}" type="presParOf" srcId="{1A2C80B0-DF93-4D35-8375-1C8E0CE92B66}" destId="{671E4954-50B5-4ED2-BCF0-A39EAF7B8ECB}" srcOrd="1" destOrd="0" presId="urn:microsoft.com/office/officeart/2005/8/layout/chevron2"/>
    <dgm:cxn modelId="{F5990823-AAF2-446E-A16F-5535CDB23085}" type="presParOf" srcId="{88EFDA52-0EDC-417F-BF8F-17D436D029DC}" destId="{69E9AAB0-2F7F-4017-B94B-512E9EC218AF}" srcOrd="1" destOrd="0" presId="urn:microsoft.com/office/officeart/2005/8/layout/chevron2"/>
    <dgm:cxn modelId="{000ADE3A-D5E4-4A3C-B311-BF2477AFD7FB}" type="presParOf" srcId="{88EFDA52-0EDC-417F-BF8F-17D436D029DC}" destId="{422EF515-C7AA-415F-AFFF-C07A2BC9AB6F}" srcOrd="2" destOrd="0" presId="urn:microsoft.com/office/officeart/2005/8/layout/chevron2"/>
    <dgm:cxn modelId="{0F4B0CF2-806A-4EF6-8E70-FC71B6C8E528}" type="presParOf" srcId="{422EF515-C7AA-415F-AFFF-C07A2BC9AB6F}" destId="{928E05DD-540F-4980-88AE-496F7689D46A}" srcOrd="0" destOrd="0" presId="urn:microsoft.com/office/officeart/2005/8/layout/chevron2"/>
    <dgm:cxn modelId="{6082BA4A-9826-4CE3-BD5F-CB5780A9C3A4}" type="presParOf" srcId="{422EF515-C7AA-415F-AFFF-C07A2BC9AB6F}" destId="{89DB9734-A801-44A7-BE5E-28F1E9A700F2}" srcOrd="1" destOrd="0" presId="urn:microsoft.com/office/officeart/2005/8/layout/chevron2"/>
    <dgm:cxn modelId="{C32EDADB-15F3-4018-9E5E-1C8AF740D628}" type="presParOf" srcId="{88EFDA52-0EDC-417F-BF8F-17D436D029DC}" destId="{C3AF5A68-90AE-4ACD-8272-CF7573C34BF2}" srcOrd="3" destOrd="0" presId="urn:microsoft.com/office/officeart/2005/8/layout/chevron2"/>
    <dgm:cxn modelId="{D9297B00-5D50-46DA-B426-40B492022F47}" type="presParOf" srcId="{88EFDA52-0EDC-417F-BF8F-17D436D029DC}" destId="{B9B84EF6-4184-46FD-BED1-2AA0C565A203}" srcOrd="4" destOrd="0" presId="urn:microsoft.com/office/officeart/2005/8/layout/chevron2"/>
    <dgm:cxn modelId="{323F4B49-055A-435F-8DBD-B7B28FA54704}" type="presParOf" srcId="{B9B84EF6-4184-46FD-BED1-2AA0C565A203}" destId="{51E311F4-849D-43C5-8920-8F92323BDE6C}" srcOrd="0" destOrd="0" presId="urn:microsoft.com/office/officeart/2005/8/layout/chevron2"/>
    <dgm:cxn modelId="{5D0F44AB-111F-4CFB-9715-7CF3B4B6EEC7}" type="presParOf" srcId="{B9B84EF6-4184-46FD-BED1-2AA0C565A203}" destId="{96E32CB9-547E-4836-8E92-2BE526FAA41E}" srcOrd="1" destOrd="0" presId="urn:microsoft.com/office/officeart/2005/8/layout/chevron2"/>
    <dgm:cxn modelId="{82F3910B-29E2-467E-B3D1-1FF2A40DB299}" type="presParOf" srcId="{88EFDA52-0EDC-417F-BF8F-17D436D029DC}" destId="{32F2576E-8C3D-47BB-A377-01F8E0A8E222}" srcOrd="5" destOrd="0" presId="urn:microsoft.com/office/officeart/2005/8/layout/chevron2"/>
    <dgm:cxn modelId="{90600E64-6006-4BC6-9F65-E6864FBB6474}" type="presParOf" srcId="{88EFDA52-0EDC-417F-BF8F-17D436D029DC}" destId="{9A90F4A4-B6D2-4BEA-A831-98E791F1B52F}" srcOrd="6" destOrd="0" presId="urn:microsoft.com/office/officeart/2005/8/layout/chevron2"/>
    <dgm:cxn modelId="{29CB1200-91CE-4427-86AE-539717C290E1}" type="presParOf" srcId="{9A90F4A4-B6D2-4BEA-A831-98E791F1B52F}" destId="{B7FF2F45-BCF1-4718-A1D4-FF8AE0A1858F}" srcOrd="0" destOrd="0" presId="urn:microsoft.com/office/officeart/2005/8/layout/chevron2"/>
    <dgm:cxn modelId="{B4D589E1-4752-41CC-97B2-69B72117099D}" type="presParOf" srcId="{9A90F4A4-B6D2-4BEA-A831-98E791F1B52F}" destId="{E184CBEE-C00A-45BF-91C5-F904179E8F9D}" srcOrd="1" destOrd="0" presId="urn:microsoft.com/office/officeart/2005/8/layout/chevron2"/>
    <dgm:cxn modelId="{6EF183C7-0775-4201-BF9D-970C6DD46174}" type="presParOf" srcId="{88EFDA52-0EDC-417F-BF8F-17D436D029DC}" destId="{A533CA89-55A4-43F7-8E1F-A211670CD269}" srcOrd="7" destOrd="0" presId="urn:microsoft.com/office/officeart/2005/8/layout/chevron2"/>
    <dgm:cxn modelId="{6FF86A31-52DC-4259-AC46-B7C8068B1D48}" type="presParOf" srcId="{88EFDA52-0EDC-417F-BF8F-17D436D029DC}" destId="{A681A63D-9F5F-4CB2-9AFC-C2F221F7AB0E}" srcOrd="8" destOrd="0" presId="urn:microsoft.com/office/officeart/2005/8/layout/chevron2"/>
    <dgm:cxn modelId="{8E59416E-7EF2-4B7D-9D7A-0655A59FC79E}" type="presParOf" srcId="{A681A63D-9F5F-4CB2-9AFC-C2F221F7AB0E}" destId="{23E4DB33-794C-4F32-8C7C-7BD69EA61BA6}" srcOrd="0" destOrd="0" presId="urn:microsoft.com/office/officeart/2005/8/layout/chevron2"/>
    <dgm:cxn modelId="{15F850B0-63A5-4789-8922-11CF45B27CD6}" type="presParOf" srcId="{A681A63D-9F5F-4CB2-9AFC-C2F221F7AB0E}" destId="{E8A454CC-AB25-45EB-8485-42D86FCF7C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5B35-25B0-49E6-9A62-9DCED5673D5D}">
      <dsp:nvSpPr>
        <dsp:cNvPr id="0" name=""/>
        <dsp:cNvSpPr/>
      </dsp:nvSpPr>
      <dsp:spPr>
        <a:xfrm>
          <a:off x="265396" y="352587"/>
          <a:ext cx="2788682" cy="18498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64304-C058-4A80-A9AB-C5FA0A63FB71}">
      <dsp:nvSpPr>
        <dsp:cNvPr id="0" name=""/>
        <dsp:cNvSpPr/>
      </dsp:nvSpPr>
      <dsp:spPr>
        <a:xfrm>
          <a:off x="737126" y="2382031"/>
          <a:ext cx="1933953" cy="71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Одноголосна</a:t>
          </a:r>
          <a:endParaRPr lang="uk-UA" sz="1900" kern="1200" dirty="0"/>
        </a:p>
      </dsp:txBody>
      <dsp:txXfrm>
        <a:off x="737126" y="2382031"/>
        <a:ext cx="1933953" cy="717496"/>
      </dsp:txXfrm>
    </dsp:sp>
    <dsp:sp modelId="{C186C479-0545-4E71-BA0C-103A90E715CF}">
      <dsp:nvSpPr>
        <dsp:cNvPr id="0" name=""/>
        <dsp:cNvSpPr/>
      </dsp:nvSpPr>
      <dsp:spPr>
        <a:xfrm>
          <a:off x="4418912" y="310910"/>
          <a:ext cx="2562739" cy="179366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D78CB-6D54-4383-A5B5-C3EAC93D1395}">
      <dsp:nvSpPr>
        <dsp:cNvPr id="0" name=""/>
        <dsp:cNvSpPr/>
      </dsp:nvSpPr>
      <dsp:spPr>
        <a:xfrm>
          <a:off x="4084097" y="2384470"/>
          <a:ext cx="1933953" cy="71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Багатоголосна </a:t>
          </a:r>
          <a:endParaRPr lang="uk-UA" sz="1900" kern="1200" dirty="0"/>
        </a:p>
      </dsp:txBody>
      <dsp:txXfrm>
        <a:off x="4084097" y="2384470"/>
        <a:ext cx="1933953" cy="717496"/>
      </dsp:txXfrm>
    </dsp:sp>
    <dsp:sp modelId="{2C648845-9671-43EF-A17F-D2DBFA17EEBC}">
      <dsp:nvSpPr>
        <dsp:cNvPr id="0" name=""/>
        <dsp:cNvSpPr/>
      </dsp:nvSpPr>
      <dsp:spPr>
        <a:xfrm>
          <a:off x="5864411" y="2520813"/>
          <a:ext cx="3615157" cy="285240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E1147-C953-4D8A-B180-BF9BAE644262}">
      <dsp:nvSpPr>
        <dsp:cNvPr id="0" name=""/>
        <dsp:cNvSpPr/>
      </dsp:nvSpPr>
      <dsp:spPr>
        <a:xfrm>
          <a:off x="6777884" y="2514766"/>
          <a:ext cx="1546040" cy="186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 музичним супроводом</a:t>
          </a:r>
          <a:endParaRPr lang="uk-UA" sz="1900" kern="1200" dirty="0"/>
        </a:p>
      </dsp:txBody>
      <dsp:txXfrm>
        <a:off x="6777884" y="2514766"/>
        <a:ext cx="1546040" cy="1863252"/>
      </dsp:txXfrm>
    </dsp:sp>
    <dsp:sp modelId="{AFDCE47C-5CC1-4051-B7E5-51E81735D070}">
      <dsp:nvSpPr>
        <dsp:cNvPr id="0" name=""/>
        <dsp:cNvSpPr/>
      </dsp:nvSpPr>
      <dsp:spPr>
        <a:xfrm>
          <a:off x="8768438" y="313041"/>
          <a:ext cx="2635088" cy="176752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79525-74B8-4F54-A51C-2390F2E026D2}">
      <dsp:nvSpPr>
        <dsp:cNvPr id="0" name=""/>
        <dsp:cNvSpPr/>
      </dsp:nvSpPr>
      <dsp:spPr>
        <a:xfrm>
          <a:off x="9554793" y="1930021"/>
          <a:ext cx="2629421" cy="228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 </a:t>
          </a:r>
          <a:r>
            <a:rPr lang="uk-UA" sz="1900" kern="1200" dirty="0" err="1" smtClean="0"/>
            <a:t>капелла</a:t>
          </a:r>
          <a:r>
            <a:rPr lang="uk-UA" sz="1900" kern="1200" dirty="0" smtClean="0"/>
            <a:t> </a:t>
          </a:r>
          <a:endParaRPr lang="uk-UA" sz="1900" kern="1200" dirty="0"/>
        </a:p>
      </dsp:txBody>
      <dsp:txXfrm>
        <a:off x="9554793" y="1930021"/>
        <a:ext cx="2629421" cy="228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44B91-99DE-44D8-A51B-7193BBB12E19}">
      <dsp:nvSpPr>
        <dsp:cNvPr id="0" name=""/>
        <dsp:cNvSpPr/>
      </dsp:nvSpPr>
      <dsp:spPr>
        <a:xfrm rot="5400000">
          <a:off x="-198492" y="202885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До Х ст.</a:t>
          </a:r>
          <a:endParaRPr lang="uk-UA" sz="2400" b="1" kern="1200" baseline="0" dirty="0">
            <a:solidFill>
              <a:schemeClr val="tx1"/>
            </a:solidFill>
          </a:endParaRPr>
        </a:p>
      </dsp:txBody>
      <dsp:txXfrm rot="-5400000">
        <a:off x="1" y="467541"/>
        <a:ext cx="926298" cy="396985"/>
      </dsp:txXfrm>
    </dsp:sp>
    <dsp:sp modelId="{671E4954-50B5-4ED2-BCF0-A39EAF7B8ECB}">
      <dsp:nvSpPr>
        <dsp:cNvPr id="0" name=""/>
        <dsp:cNvSpPr/>
      </dsp:nvSpPr>
      <dsp:spPr>
        <a:xfrm rot="5400000">
          <a:off x="6128855" y="-5198164"/>
          <a:ext cx="860586" cy="1126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Народна пісня (фольклор)</a:t>
          </a:r>
          <a:endParaRPr lang="uk-UA" sz="2400" kern="1200" dirty="0"/>
        </a:p>
      </dsp:txBody>
      <dsp:txXfrm rot="-5400000">
        <a:off x="926298" y="46403"/>
        <a:ext cx="11223691" cy="776566"/>
      </dsp:txXfrm>
    </dsp:sp>
    <dsp:sp modelId="{928E05DD-540F-4980-88AE-496F7689D46A}">
      <dsp:nvSpPr>
        <dsp:cNvPr id="0" name=""/>
        <dsp:cNvSpPr/>
      </dsp:nvSpPr>
      <dsp:spPr>
        <a:xfrm rot="5400000">
          <a:off x="-198492" y="1411194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 Х ст.</a:t>
          </a:r>
          <a:endParaRPr lang="uk-UA" sz="2400" b="1" kern="1200" dirty="0">
            <a:solidFill>
              <a:schemeClr val="tx1"/>
            </a:solidFill>
          </a:endParaRPr>
        </a:p>
      </dsp:txBody>
      <dsp:txXfrm rot="-5400000">
        <a:off x="1" y="1675850"/>
        <a:ext cx="926298" cy="396985"/>
      </dsp:txXfrm>
    </dsp:sp>
    <dsp:sp modelId="{89DB9734-A801-44A7-BE5E-28F1E9A700F2}">
      <dsp:nvSpPr>
        <dsp:cNvPr id="0" name=""/>
        <dsp:cNvSpPr/>
      </dsp:nvSpPr>
      <dsp:spPr>
        <a:xfrm rot="5400000">
          <a:off x="6129082" y="-3990081"/>
          <a:ext cx="860134" cy="1126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Монастирі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Княжий двір</a:t>
          </a:r>
          <a:endParaRPr lang="uk-UA" sz="2400" kern="1200" dirty="0"/>
        </a:p>
      </dsp:txBody>
      <dsp:txXfrm rot="-5400000">
        <a:off x="926299" y="1254690"/>
        <a:ext cx="11223713" cy="776158"/>
      </dsp:txXfrm>
    </dsp:sp>
    <dsp:sp modelId="{51E311F4-849D-43C5-8920-8F92323BDE6C}">
      <dsp:nvSpPr>
        <dsp:cNvPr id="0" name=""/>
        <dsp:cNvSpPr/>
      </dsp:nvSpPr>
      <dsp:spPr>
        <a:xfrm rot="5400000">
          <a:off x="-198492" y="2619502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 Х</a:t>
          </a:r>
          <a:r>
            <a:rPr lang="en-US" sz="2400" b="1" kern="1200" dirty="0" smtClean="0">
              <a:solidFill>
                <a:schemeClr val="tx1"/>
              </a:solidFill>
            </a:rPr>
            <a:t>VI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smtClean="0">
              <a:solidFill>
                <a:schemeClr val="tx1"/>
              </a:solidFill>
            </a:rPr>
            <a:t>c</a:t>
          </a:r>
          <a:r>
            <a:rPr lang="uk-UA" sz="2400" kern="1200" dirty="0" smtClean="0">
              <a:solidFill>
                <a:schemeClr val="tx1"/>
              </a:solidFill>
            </a:rPr>
            <a:t>т.</a:t>
          </a:r>
          <a:endParaRPr lang="uk-UA" sz="2400" kern="1200" dirty="0">
            <a:solidFill>
              <a:schemeClr val="tx1"/>
            </a:solidFill>
          </a:endParaRPr>
        </a:p>
      </dsp:txBody>
      <dsp:txXfrm rot="-5400000">
        <a:off x="1" y="2884158"/>
        <a:ext cx="926298" cy="396985"/>
      </dsp:txXfrm>
    </dsp:sp>
    <dsp:sp modelId="{96E32CB9-547E-4836-8E92-2BE526FAA41E}">
      <dsp:nvSpPr>
        <dsp:cNvPr id="0" name=""/>
        <dsp:cNvSpPr/>
      </dsp:nvSpPr>
      <dsp:spPr>
        <a:xfrm rot="5400000">
          <a:off x="6129082" y="-2781773"/>
          <a:ext cx="860134" cy="1126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Партесний спів (церковні братства)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Партесний концерт</a:t>
          </a:r>
          <a:endParaRPr lang="uk-UA" sz="2400" kern="1200" dirty="0"/>
        </a:p>
      </dsp:txBody>
      <dsp:txXfrm rot="-5400000">
        <a:off x="926299" y="2462998"/>
        <a:ext cx="11223713" cy="776158"/>
      </dsp:txXfrm>
    </dsp:sp>
    <dsp:sp modelId="{B7FF2F45-BCF1-4718-A1D4-FF8AE0A1858F}">
      <dsp:nvSpPr>
        <dsp:cNvPr id="0" name=""/>
        <dsp:cNvSpPr/>
      </dsp:nvSpPr>
      <dsp:spPr>
        <a:xfrm rot="5400000">
          <a:off x="-198492" y="3870897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Х</a:t>
          </a:r>
          <a:r>
            <a:rPr lang="en-US" sz="2400" kern="1200" dirty="0" smtClean="0">
              <a:solidFill>
                <a:schemeClr val="tx1"/>
              </a:solidFill>
            </a:rPr>
            <a:t>VIII c</a:t>
          </a:r>
          <a:r>
            <a:rPr lang="uk-UA" sz="2400" kern="1200" dirty="0" smtClean="0">
              <a:solidFill>
                <a:schemeClr val="tx1"/>
              </a:solidFill>
            </a:rPr>
            <a:t>т.</a:t>
          </a:r>
          <a:endParaRPr lang="uk-UA" sz="2400" kern="1200" dirty="0">
            <a:solidFill>
              <a:schemeClr val="tx1"/>
            </a:solidFill>
          </a:endParaRPr>
        </a:p>
      </dsp:txBody>
      <dsp:txXfrm rot="-5400000">
        <a:off x="1" y="4135553"/>
        <a:ext cx="926298" cy="396985"/>
      </dsp:txXfrm>
    </dsp:sp>
    <dsp:sp modelId="{E184CBEE-C00A-45BF-91C5-F904179E8F9D}">
      <dsp:nvSpPr>
        <dsp:cNvPr id="0" name=""/>
        <dsp:cNvSpPr/>
      </dsp:nvSpPr>
      <dsp:spPr>
        <a:xfrm rot="5400000">
          <a:off x="6129082" y="-1573464"/>
          <a:ext cx="860134" cy="1126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Духовний циклічний концерт</a:t>
          </a:r>
          <a:endParaRPr lang="uk-UA" sz="2400" kern="1200" dirty="0"/>
        </a:p>
      </dsp:txBody>
      <dsp:txXfrm rot="-5400000">
        <a:off x="926299" y="3671307"/>
        <a:ext cx="11223713" cy="776158"/>
      </dsp:txXfrm>
    </dsp:sp>
    <dsp:sp modelId="{23E4DB33-794C-4F32-8C7C-7BD69EA61BA6}">
      <dsp:nvSpPr>
        <dsp:cNvPr id="0" name=""/>
        <dsp:cNvSpPr/>
      </dsp:nvSpPr>
      <dsp:spPr>
        <a:xfrm rot="5400000">
          <a:off x="-198492" y="5036119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XIX c</a:t>
          </a:r>
          <a:r>
            <a:rPr lang="uk-UA" sz="2600" kern="1200" dirty="0" smtClean="0">
              <a:solidFill>
                <a:schemeClr val="tx1"/>
              </a:solidFill>
            </a:rPr>
            <a:t>т.</a:t>
          </a:r>
          <a:endParaRPr lang="uk-UA" sz="2600" kern="1200" dirty="0">
            <a:solidFill>
              <a:schemeClr val="tx1"/>
            </a:solidFill>
          </a:endParaRPr>
        </a:p>
      </dsp:txBody>
      <dsp:txXfrm rot="-5400000">
        <a:off x="1" y="5300775"/>
        <a:ext cx="926298" cy="396985"/>
      </dsp:txXfrm>
    </dsp:sp>
    <dsp:sp modelId="{E8A454CC-AB25-45EB-8485-42D86FCF7C13}">
      <dsp:nvSpPr>
        <dsp:cNvPr id="0" name=""/>
        <dsp:cNvSpPr/>
      </dsp:nvSpPr>
      <dsp:spPr>
        <a:xfrm rot="5400000">
          <a:off x="6129082" y="-365156"/>
          <a:ext cx="860134" cy="1126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Світська хорова музика</a:t>
          </a:r>
          <a:endParaRPr lang="uk-UA" sz="2400" kern="1200" dirty="0"/>
        </a:p>
      </dsp:txBody>
      <dsp:txXfrm rot="-5400000">
        <a:off x="926299" y="4879615"/>
        <a:ext cx="11223713" cy="77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15.11.2021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15.11.2021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52;\6&#1082;&#1083;\10\&#1076;&#1077;&#1090;&#1089;&#1082;&#1072;&#1103;%20&#1075;&#1088;&#1091;&#1087;&#1087;&#1072;%20&#1042;&#1045;&#1051;&#1048;&#1050;&#1040;&#1053;%20-%20&#1050;&#1086;&#1096;&#1082;&#1072;%20&#1073;&#1077;&#1089;&#1087;&#1086;&#1088;&#1086;&#1076;&#1085;&#1072;&#1103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err="1" smtClean="0">
                <a:latin typeface="Garamond"/>
              </a:rPr>
              <a:t>Видатні</a:t>
            </a:r>
            <a:r>
              <a:rPr lang="ru-RU" dirty="0" smtClean="0">
                <a:latin typeface="Garamond"/>
              </a:rPr>
              <a:t> </a:t>
            </a:r>
            <a:r>
              <a:rPr lang="ru-RU" dirty="0" err="1" smtClean="0">
                <a:latin typeface="Garamond"/>
              </a:rPr>
              <a:t>імена</a:t>
            </a:r>
            <a:r>
              <a:rPr lang="ru-RU" dirty="0" smtClean="0">
                <a:latin typeface="Garamond"/>
              </a:rPr>
              <a:t> в    </a:t>
            </a:r>
            <a:r>
              <a:rPr lang="ru-RU" dirty="0" err="1" smtClean="0">
                <a:latin typeface="Garamond"/>
              </a:rPr>
              <a:t>українській</a:t>
            </a:r>
            <a:r>
              <a:rPr lang="ru-RU" dirty="0" smtClean="0">
                <a:latin typeface="Garamond"/>
              </a:rPr>
              <a:t> </a:t>
            </a:r>
            <a:r>
              <a:rPr lang="ru-RU" dirty="0" err="1" smtClean="0">
                <a:latin typeface="Garamond"/>
              </a:rPr>
              <a:t>хоровій</a:t>
            </a:r>
            <a:r>
              <a:rPr lang="ru-RU" dirty="0" smtClean="0">
                <a:latin typeface="Garamond"/>
              </a:rPr>
              <a:t> </a:t>
            </a:r>
            <a:r>
              <a:rPr lang="ru-RU" dirty="0" err="1" smtClean="0">
                <a:latin typeface="Garamond"/>
              </a:rPr>
              <a:t>музиці</a:t>
            </a:r>
            <a:endParaRPr lang="ru-RU" sz="50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582" y="198119"/>
            <a:ext cx="9257818" cy="832028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МУЗИЧНИЙ СЛОВНИЧОК</a:t>
            </a:r>
            <a:endParaRPr lang="uk-UA" sz="4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9994738" cy="44196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НАРОДНИЙ ХОР</a:t>
            </a:r>
          </a:p>
          <a:p>
            <a:endParaRPr lang="uk-UA" sz="4000" dirty="0">
              <a:solidFill>
                <a:srgbClr val="FF0000"/>
              </a:solidFill>
            </a:endParaRPr>
          </a:p>
          <a:p>
            <a:r>
              <a:rPr lang="uk-UA" sz="4000" dirty="0" smtClean="0">
                <a:solidFill>
                  <a:srgbClr val="FF0000"/>
                </a:solidFill>
              </a:rPr>
              <a:t>           </a:t>
            </a:r>
            <a:r>
              <a:rPr lang="uk-UA" sz="5400" dirty="0" smtClean="0">
                <a:solidFill>
                  <a:srgbClr val="FFC000"/>
                </a:solidFill>
              </a:rPr>
              <a:t>АКАДЕМІЧНИЙ ХОР</a:t>
            </a:r>
          </a:p>
          <a:p>
            <a:endParaRPr lang="uk-UA" sz="4000" dirty="0">
              <a:solidFill>
                <a:srgbClr val="FFC000"/>
              </a:solidFill>
            </a:endParaRPr>
          </a:p>
          <a:p>
            <a:r>
              <a:rPr lang="uk-UA" sz="4000" dirty="0" smtClean="0">
                <a:solidFill>
                  <a:srgbClr val="FFC000"/>
                </a:solidFill>
              </a:rPr>
              <a:t>           </a:t>
            </a:r>
            <a:r>
              <a:rPr lang="uk-UA" sz="5400" dirty="0" smtClean="0">
                <a:solidFill>
                  <a:srgbClr val="00B0F0"/>
                </a:solidFill>
              </a:rPr>
              <a:t>ЕСТРАДНИЙ ХОР ( ШОУ-ХОР)</a:t>
            </a:r>
            <a:endParaRPr lang="uk-U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4620684" cy="57606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Музичнй</a:t>
            </a:r>
            <a:r>
              <a:rPr lang="uk-UA" dirty="0" smtClean="0"/>
              <a:t> словничок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27465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3925" y="188640"/>
            <a:ext cx="571195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5423925" cy="612068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Народний хор </a:t>
            </a:r>
            <a:r>
              <a:rPr lang="uk-UA" sz="2400" dirty="0" smtClean="0"/>
              <a:t>— колектив виконавців, який виконує народні пісні в автентичній манері.</a:t>
            </a:r>
          </a:p>
          <a:p>
            <a:r>
              <a:rPr lang="uk-UA" sz="2400" b="1" dirty="0" smtClean="0"/>
              <a:t>Академічний хор </a:t>
            </a:r>
            <a:r>
              <a:rPr lang="uk-UA" sz="2400" dirty="0" smtClean="0"/>
              <a:t>— колектив виконавців, який виконує хорові твори в академічній (класичній) манері співу.</a:t>
            </a:r>
          </a:p>
          <a:p>
            <a:r>
              <a:rPr lang="uk-UA" sz="2400" b="1" dirty="0" smtClean="0"/>
              <a:t>Естрадний хор </a:t>
            </a:r>
            <a:r>
              <a:rPr lang="uk-UA" sz="2400" dirty="0" smtClean="0"/>
              <a:t>(шоу-хор) — колектив виконавців, який поєднує у своїх виступах хоровий спів і хореографію, інколи в контексті певного сюжету. </a:t>
            </a:r>
            <a:endParaRPr lang="uk-UA" sz="2400" dirty="0"/>
          </a:p>
        </p:txBody>
      </p:sp>
      <p:pic>
        <p:nvPicPr>
          <p:cNvPr id="7" name="Рисунок 6" descr="article-12542-0-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968" y="3501008"/>
            <a:ext cx="5746280" cy="310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детская группа ВЕЛИКАН - Кошка беспород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472597" y="548680"/>
            <a:ext cx="4064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Гра «Музична вікторина».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khor_detej-300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2020" y="764704"/>
            <a:ext cx="7008779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1"/>
            <a:ext cx="4943872" cy="4691063"/>
          </a:xfrm>
        </p:spPr>
        <p:txBody>
          <a:bodyPr>
            <a:normAutofit/>
          </a:bodyPr>
          <a:lstStyle/>
          <a:p>
            <a:r>
              <a:rPr lang="uk-UA" dirty="0" smtClean="0"/>
              <a:t> Прослухайте уважно декілька уривків у виконанні хорових колективів. </a:t>
            </a:r>
          </a:p>
          <a:p>
            <a:r>
              <a:rPr lang="uk-UA" dirty="0" smtClean="0"/>
              <a:t>Ваше завдання:</a:t>
            </a:r>
          </a:p>
          <a:p>
            <a:r>
              <a:rPr lang="uk-UA" sz="2400" b="1" dirty="0" smtClean="0"/>
              <a:t>— вирізнити манеру співу (народна чи академічна);</a:t>
            </a:r>
          </a:p>
          <a:p>
            <a:r>
              <a:rPr lang="uk-UA" sz="2400" b="1" dirty="0" smtClean="0"/>
              <a:t>— визначити вид хору (жіночий, чоловічий, дитячий, мішаний);</a:t>
            </a:r>
          </a:p>
          <a:p>
            <a:r>
              <a:rPr lang="uk-UA" sz="2400" b="1" dirty="0" smtClean="0"/>
              <a:t>— вид виконання (а капела чи з інструментальним супроводом).</a:t>
            </a:r>
          </a:p>
          <a:p>
            <a:r>
              <a:rPr lang="uk-UA" dirty="0" smtClean="0"/>
              <a:t>Позмагайтеся з друзями, хто найкраще впорається із завданням.</a:t>
            </a:r>
            <a:endParaRPr lang="uk-UA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Хорова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музика</a:t>
            </a:r>
            <a:r>
              <a:rPr lang="ru-RU" sz="3600" b="1" dirty="0" smtClean="0"/>
              <a:t> — </a:t>
            </a:r>
            <a:r>
              <a:rPr lang="ru-RU" sz="3600" b="1" dirty="0" err="1" smtClean="0"/>
              <a:t>музичні</a:t>
            </a:r>
            <a:r>
              <a:rPr lang="ru-RU" sz="3600" b="1" dirty="0" smtClean="0"/>
              <a:t> твори, </a:t>
            </a:r>
            <a:r>
              <a:rPr lang="ru-RU" sz="3600" b="1" dirty="0" err="1" smtClean="0"/>
              <a:t>призначені</a:t>
            </a:r>
            <a:r>
              <a:rPr lang="ru-RU" sz="3600" b="1" dirty="0" smtClean="0"/>
              <a:t> для хорового </a:t>
            </a:r>
            <a:r>
              <a:rPr lang="ru-RU" sz="3600" b="1" dirty="0" err="1" smtClean="0"/>
              <a:t>виконання</a:t>
            </a:r>
            <a:r>
              <a:rPr lang="ru-RU" sz="3600" b="1" dirty="0" smtClean="0"/>
              <a:t>.</a:t>
            </a:r>
            <a:endParaRPr lang="uk-UA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1219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42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Основоположники хорового жанру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27" y="618186"/>
            <a:ext cx="10666240" cy="61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231820"/>
            <a:ext cx="105091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98120"/>
            <a:ext cx="10599313" cy="6408742"/>
          </a:xfrm>
        </p:spPr>
      </p:pic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257577"/>
            <a:ext cx="10509161" cy="64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3" y="206062"/>
            <a:ext cx="10393250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166" y="-1"/>
            <a:ext cx="8702233" cy="1077261"/>
          </a:xfrm>
        </p:spPr>
        <p:txBody>
          <a:bodyPr>
            <a:noAutofit/>
          </a:bodyPr>
          <a:lstStyle/>
          <a:p>
            <a:r>
              <a:rPr lang="uk-UA" sz="3600" dirty="0" smtClean="0"/>
              <a:t>Сторінки розвитку хорового мистецтва в </a:t>
            </a:r>
            <a:r>
              <a:rPr lang="uk-UA" sz="3600" dirty="0"/>
              <a:t>У</a:t>
            </a:r>
            <a:r>
              <a:rPr lang="uk-UA" sz="3600" dirty="0" smtClean="0"/>
              <a:t>країні</a:t>
            </a:r>
            <a:endParaRPr lang="uk-UA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9786394" cy="44196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04344"/>
              </p:ext>
            </p:extLst>
          </p:nvPr>
        </p:nvGraphicFramePr>
        <p:xfrm>
          <a:off x="1371598" y="1319512"/>
          <a:ext cx="10411430" cy="524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715">
                  <a:extLst>
                    <a:ext uri="{9D8B030D-6E8A-4147-A177-3AD203B41FA5}">
                      <a16:colId xmlns="" xmlns:a16="http://schemas.microsoft.com/office/drawing/2014/main" val="3904778098"/>
                    </a:ext>
                  </a:extLst>
                </a:gridCol>
                <a:gridCol w="5205715">
                  <a:extLst>
                    <a:ext uri="{9D8B030D-6E8A-4147-A177-3AD203B41FA5}">
                      <a16:colId xmlns="" xmlns:a16="http://schemas.microsoft.com/office/drawing/2014/main" val="62869589"/>
                    </a:ext>
                  </a:extLst>
                </a:gridCol>
              </a:tblGrid>
              <a:tr h="1251273">
                <a:tc>
                  <a:txBody>
                    <a:bodyPr/>
                    <a:lstStyle/>
                    <a:p>
                      <a:endParaRPr lang="uk-UA" sz="2800" dirty="0" smtClean="0"/>
                    </a:p>
                    <a:p>
                      <a:r>
                        <a:rPr lang="uk-UA" sz="3600" dirty="0" smtClean="0"/>
                        <a:t>           ПЕРІОД ЧАСУ</a:t>
                      </a:r>
                    </a:p>
                    <a:p>
                      <a:r>
                        <a:rPr lang="uk-UA" sz="2800" dirty="0" smtClean="0"/>
                        <a:t>        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aseline="0" dirty="0" smtClean="0"/>
                    </a:p>
                    <a:p>
                      <a:r>
                        <a:rPr lang="uk-UA" sz="2400" baseline="0" dirty="0" smtClean="0"/>
                        <a:t>  </a:t>
                      </a:r>
                      <a:r>
                        <a:rPr lang="uk-UA" sz="3200" baseline="0" dirty="0" smtClean="0"/>
                        <a:t>ЖАНРИ ХОРОВОЇ             МУЗИКИ</a:t>
                      </a:r>
                      <a:endParaRPr lang="uk-UA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324917"/>
                  </a:ext>
                </a:extLst>
              </a:tr>
              <a:tr h="1251273">
                <a:tc>
                  <a:txBody>
                    <a:bodyPr/>
                    <a:lstStyle/>
                    <a:p>
                      <a:r>
                        <a:rPr lang="uk-UA" sz="2800" baseline="0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</a:p>
                    <a:p>
                      <a:r>
                        <a:rPr lang="uk-UA" sz="2800" baseline="0" dirty="0" smtClean="0">
                          <a:solidFill>
                            <a:srgbClr val="002060"/>
                          </a:solidFill>
                        </a:rPr>
                        <a:t>КІНЕЦЬ 16 СТОЛІТТЯ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ПАРТЕСНИЙ</a:t>
                      </a:r>
                    </a:p>
                    <a:p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СПІВ</a:t>
                      </a:r>
                      <a:endParaRPr lang="uk-UA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3949536"/>
                  </a:ext>
                </a:extLst>
              </a:tr>
              <a:tr h="1251273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ДРУГА ПОЛОВИНА 18</a:t>
                      </a:r>
                    </a:p>
                    <a:p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СТОЛІТТЯ</a:t>
                      </a:r>
                      <a:endParaRPr lang="uk-UA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ДУХОВИЙ ЦИКЛІЧНИЙ </a:t>
                      </a:r>
                    </a:p>
                    <a:p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КОНЦЕРТ</a:t>
                      </a:r>
                      <a:endParaRPr lang="uk-UA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7543967"/>
                  </a:ext>
                </a:extLst>
              </a:tr>
              <a:tr h="1251273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ПЕРША ПОЛОВИНА 19</a:t>
                      </a:r>
                    </a:p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СТОЛІТТЯ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СВІТСЬКА</a:t>
                      </a:r>
                    </a:p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 ХОРОВА МУЗИКА</a:t>
                      </a:r>
                      <a:endParaRPr lang="uk-UA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01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2068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Розвиток хорового мистецтва в Україні</a:t>
            </a:r>
            <a:endParaRPr lang="uk-UA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12192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0</TotalTime>
  <Words>246</Words>
  <Application>Microsoft Office PowerPoint</Application>
  <PresentationFormat>Произвольный</PresentationFormat>
  <Paragraphs>56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Ноты: 16 x 9</vt:lpstr>
      <vt:lpstr>Видатні імена в    українській хоровій музиці</vt:lpstr>
      <vt:lpstr>Хорова музика — музичні твори, призначені для хорового виконання.</vt:lpstr>
      <vt:lpstr>Основоположники хорового жанру</vt:lpstr>
      <vt:lpstr>Презентация PowerPoint</vt:lpstr>
      <vt:lpstr>Презентация PowerPoint</vt:lpstr>
      <vt:lpstr>Презентация PowerPoint</vt:lpstr>
      <vt:lpstr>Презентация PowerPoint</vt:lpstr>
      <vt:lpstr>Сторінки розвитку хорового мистецтва в Україні</vt:lpstr>
      <vt:lpstr>Розвиток хорового мистецтва в Україні</vt:lpstr>
      <vt:lpstr>МУЗИЧНИЙ СЛОВНИЧОК</vt:lpstr>
      <vt:lpstr>Музичнй словничок </vt:lpstr>
      <vt:lpstr> Гра «Музична вікторина».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2017-11-21T14:47:18Z</dcterms:created>
  <dcterms:modified xsi:type="dcterms:W3CDTF">2021-11-15T11:50:46Z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