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9125704-7466-4B2C-969D-6786055E76E2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28.3.22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776B062-8D4E-49E4-B7C4-43FEEDC0948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30450B3-CF78-49E8-9218-1CD36A0BF677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28.3.22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6807186-1185-49E6-B832-7D32DD24873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" descr=""/>
          <p:cNvPicPr/>
          <p:nvPr/>
        </p:nvPicPr>
        <p:blipFill>
          <a:blip r:embed="rId1"/>
          <a:stretch/>
        </p:blipFill>
        <p:spPr>
          <a:xfrm>
            <a:off x="-14760" y="0"/>
            <a:ext cx="9952920" cy="6867360"/>
          </a:xfrm>
          <a:prstGeom prst="rect">
            <a:avLst/>
          </a:prstGeom>
          <a:ln w="0"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2035800" y="63972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0000"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21"/>
              </a:spcBef>
              <a:tabLst>
                <a:tab algn="l" pos="0"/>
              </a:tabLst>
            </a:pPr>
            <a:r>
              <a:rPr b="1" lang="uk-UA" sz="4600" spc="-1" strike="noStrike">
                <a:solidFill>
                  <a:srgbClr val="17375e"/>
                </a:solidFill>
                <a:latin typeface="Georgia"/>
              </a:rPr>
              <a:t>Вироби в  етнічному стилі</a:t>
            </a:r>
            <a:endParaRPr b="0" lang="en-US" sz="4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Picture 1" descr=""/>
          <p:cNvPicPr/>
          <p:nvPr/>
        </p:nvPicPr>
        <p:blipFill>
          <a:blip r:embed="rId1"/>
          <a:stretch/>
        </p:blipFill>
        <p:spPr>
          <a:xfrm>
            <a:off x="-47160" y="0"/>
            <a:ext cx="9952920" cy="6867360"/>
          </a:xfrm>
          <a:prstGeom prst="rect">
            <a:avLst/>
          </a:prstGeom>
          <a:ln w="0">
            <a:noFill/>
          </a:ln>
        </p:spPr>
      </p:pic>
      <p:sp>
        <p:nvSpPr>
          <p:cNvPr id="8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17375e"/>
                </a:solidFill>
                <a:latin typeface="Georgia"/>
              </a:rPr>
              <a:t>Моделі аналоги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Picture 2" descr="C:\Users\вова\Desktop\55543938_images_7655071230.jpg"/>
          <p:cNvPicPr/>
          <p:nvPr/>
        </p:nvPicPr>
        <p:blipFill>
          <a:blip r:embed="rId2"/>
          <a:stretch/>
        </p:blipFill>
        <p:spPr>
          <a:xfrm>
            <a:off x="6372360" y="1153080"/>
            <a:ext cx="3161880" cy="25293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88" name="Picture 3" descr="C:\Users\вова\Desktop\ec-01-10-700x700-auto_width_500.jpg"/>
          <p:cNvPicPr/>
          <p:nvPr/>
        </p:nvPicPr>
        <p:blipFill>
          <a:blip r:embed="rId3"/>
          <a:stretch/>
        </p:blipFill>
        <p:spPr>
          <a:xfrm>
            <a:off x="6372360" y="3793320"/>
            <a:ext cx="3029040" cy="302904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89" name="Picture 5" descr="Эко-сумки: что это и из чего их делают? - FatLine"/>
          <p:cNvPicPr/>
          <p:nvPr/>
        </p:nvPicPr>
        <p:blipFill>
          <a:blip r:embed="rId4"/>
          <a:stretch/>
        </p:blipFill>
        <p:spPr>
          <a:xfrm>
            <a:off x="899640" y="2043360"/>
            <a:ext cx="5133960" cy="340308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" descr=""/>
          <p:cNvPicPr/>
          <p:nvPr/>
        </p:nvPicPr>
        <p:blipFill>
          <a:blip r:embed="rId1"/>
          <a:stretch/>
        </p:blipFill>
        <p:spPr>
          <a:xfrm>
            <a:off x="-47160" y="0"/>
            <a:ext cx="9952920" cy="6867360"/>
          </a:xfrm>
          <a:prstGeom prst="rect">
            <a:avLst/>
          </a:prstGeom>
          <a:ln w="0">
            <a:noFill/>
          </a:ln>
        </p:spPr>
      </p:pic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17375e"/>
                </a:solidFill>
                <a:latin typeface="Georgia"/>
              </a:rPr>
              <a:t>Матеріали та інструменти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676520" y="1484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лляна тканина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матеріал для підкладки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нитки для шиття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шпильки, ножиці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лінійка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2" descr="C:\Users\вова\Desktop\20200408_210930.jpg"/>
          <p:cNvPicPr/>
          <p:nvPr/>
        </p:nvPicPr>
        <p:blipFill>
          <a:blip r:embed="rId2"/>
          <a:stretch/>
        </p:blipFill>
        <p:spPr>
          <a:xfrm>
            <a:off x="5364000" y="2781000"/>
            <a:ext cx="4224240" cy="31680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" descr=""/>
          <p:cNvPicPr/>
          <p:nvPr/>
        </p:nvPicPr>
        <p:blipFill>
          <a:blip r:embed="rId1"/>
          <a:stretch/>
        </p:blipFill>
        <p:spPr>
          <a:xfrm>
            <a:off x="-47160" y="0"/>
            <a:ext cx="9952920" cy="6867360"/>
          </a:xfrm>
          <a:prstGeom prst="rect">
            <a:avLst/>
          </a:prstGeom>
          <a:ln w="0"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814680" y="33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17375e"/>
                </a:solidFill>
                <a:latin typeface="Calibri"/>
              </a:rPr>
              <a:t>Технологія виготовлення виробу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611640" y="1340640"/>
            <a:ext cx="8432280" cy="4669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0000"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1" lang="ru-RU" sz="2600" spc="-1" strike="noStrike">
                <a:solidFill>
                  <a:srgbClr val="000000"/>
                </a:solidFill>
                <a:latin typeface="Georgia"/>
              </a:rPr>
              <a:t>Для того щоб пошити еко-торбинку, необхідно спочатку на папері зробити викрійку деталей майбутнього виробу: основної частини (полотно 700 х 400) та ручки (800 х 60). Задню і передню сторони торбинки потрібно зшити між собою. Тканину для ручки слід скласти, загинаючи краї всередину, прострочити по всій довжині і пришити до торбинки. Усередину у виріб вшивають підкладку, подвійною строчкою зверху. Оздобити торбинку можна вишивкою, аплікацією чи іншими декоративними елементами і техніками в обраному етнічному стилі.</a:t>
            </a: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" descr=""/>
          <p:cNvPicPr/>
          <p:nvPr/>
        </p:nvPicPr>
        <p:blipFill>
          <a:blip r:embed="rId1"/>
          <a:stretch/>
        </p:blipFill>
        <p:spPr>
          <a:xfrm>
            <a:off x="-47160" y="0"/>
            <a:ext cx="9952920" cy="6867360"/>
          </a:xfrm>
          <a:prstGeom prst="rect">
            <a:avLst/>
          </a:prstGeom>
          <a:ln w="0"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-180360" y="0"/>
            <a:ext cx="9216720" cy="1916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Georgia"/>
              </a:rPr>
              <a:t>      </a:t>
            </a:r>
            <a:r>
              <a:rPr b="1" lang="ru-RU" sz="3600" spc="-1" strike="noStrike">
                <a:solidFill>
                  <a:srgbClr val="1f497d"/>
                </a:solidFill>
                <a:latin typeface="Georgia"/>
              </a:rPr>
              <a:t>Креслення деталей торбинки</a:t>
            </a:r>
            <a:br/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Рисунок 4" descr="https://mozok.click/uploads/9-trudove-navchannia-pelageychenko/9-trudove-navchannia-pelageychenko-310.jpg"/>
          <p:cNvPicPr/>
          <p:nvPr/>
        </p:nvPicPr>
        <p:blipFill>
          <a:blip r:embed="rId2"/>
          <a:stretch/>
        </p:blipFill>
        <p:spPr>
          <a:xfrm>
            <a:off x="1619640" y="2421000"/>
            <a:ext cx="6160320" cy="280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Picture 1" descr=""/>
          <p:cNvPicPr/>
          <p:nvPr/>
        </p:nvPicPr>
        <p:blipFill>
          <a:blip r:embed="rId1"/>
          <a:stretch/>
        </p:blipFill>
        <p:spPr>
          <a:xfrm>
            <a:off x="-47160" y="0"/>
            <a:ext cx="9952920" cy="6867360"/>
          </a:xfrm>
          <a:prstGeom prst="rect">
            <a:avLst/>
          </a:prstGeom>
          <a:ln w="0">
            <a:noFill/>
          </a:ln>
        </p:spPr>
      </p:pic>
      <p:sp>
        <p:nvSpPr>
          <p:cNvPr id="10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1f497d"/>
                </a:solidFill>
                <a:latin typeface="Georgia"/>
              </a:rPr>
              <a:t>Мій вир</a:t>
            </a:r>
            <a:r>
              <a:rPr b="1" lang="uk-UA" sz="4400" spc="-1" strike="noStrike">
                <a:solidFill>
                  <a:srgbClr val="1f497d"/>
                </a:solidFill>
                <a:latin typeface="Georgia"/>
              </a:rPr>
              <a:t>іб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2"/>
          <a:stretch/>
        </p:blipFill>
        <p:spPr>
          <a:xfrm rot="5400000">
            <a:off x="2425680" y="1939320"/>
            <a:ext cx="5007600" cy="4403880"/>
          </a:xfrm>
          <a:prstGeom prst="rect">
            <a:avLst/>
          </a:prstGeom>
          <a:ln w="0">
            <a:noFill/>
          </a:ln>
          <a:effectLst>
            <a:outerShdw algn="ctr" dir="2700000" dist="35638" rotWithShape="0">
              <a:schemeClr val="bg2"/>
            </a:outerShdw>
            <a:softEdge rad="1270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Application>LibreOffice/7.0.1.2$Windows_x86 LibreOffice_project/7cbcfc562f6eb6708b5ff7d7397325de9e764452</Application>
  <Words>155</Words>
  <Paragraphs>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2020-03-31T10:31:51Z</dcterms:created>
  <dc:creator>вова</dc:creator>
  <dc:description/>
  <dc:language>en-US</dc:language>
  <cp:lastModifiedBy/>
  <dcterms:modified xsi:type="dcterms:W3CDTF">2022-03-28T21:01:50Z</dcterms:modified>
  <cp:revision>19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