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1.png" ContentType="image/png"/>
  <Override PartName="/ppt/media/image2.png" ContentType="image/png"/>
  <Override PartName="/ppt/media/image3.png" ContentType="image/png"/>
  <Override PartName="/ppt/media/image4.png" ContentType="image/png"/>
  <Override PartName="/ppt/media/image5.png" ContentType="image/png"/>
  <Override PartName="/ppt/media/image6.png" ContentType="image/png"/>
  <Override PartName="/ppt/media/image7.wmf" ContentType="image/x-wmf"/>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38"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39"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4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4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43"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44"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46"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47"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48"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49"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50"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51"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62"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64"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66"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6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8"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9"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7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7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73"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1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75"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76"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77"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8"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79"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80"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81"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2"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83"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84"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8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87"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88"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89"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91"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92"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93"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94"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95"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96"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107"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109"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0"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111"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1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3"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19" name="PlaceHolder 2"/>
          <p:cNvSpPr>
            <a:spLocks noGrp="1"/>
          </p:cNvSpPr>
          <p:nvPr>
            <p:ph type="body"/>
          </p:nvPr>
        </p:nvSpPr>
        <p:spPr>
          <a:xfrm>
            <a:off x="609480" y="1604520"/>
            <a:ext cx="1097244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4"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11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1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118"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12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12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22"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124"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2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26"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128" name="PlaceHolder 2"/>
          <p:cNvSpPr>
            <a:spLocks noGrp="1"/>
          </p:cNvSpPr>
          <p:nvPr>
            <p:ph type="body"/>
          </p:nvPr>
        </p:nvSpPr>
        <p:spPr>
          <a:xfrm>
            <a:off x="609480" y="1604520"/>
            <a:ext cx="10972440" cy="1896840"/>
          </a:xfrm>
          <a:prstGeom prst="rect">
            <a:avLst/>
          </a:prstGeom>
        </p:spPr>
        <p:txBody>
          <a:bodyPr lIns="0" rIns="0" tIns="0" bIns="0">
            <a:normAutofit/>
          </a:bodyPr>
          <a:p>
            <a:endParaRPr b="0" lang="en-US" sz="3200" spc="-1" strike="noStrike">
              <a:latin typeface="Arial"/>
            </a:endParaRPr>
          </a:p>
        </p:txBody>
      </p:sp>
      <p:sp>
        <p:nvSpPr>
          <p:cNvPr id="129" name="PlaceHolder 3"/>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131"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132"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133"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
        <p:nvSpPr>
          <p:cNvPr id="134" name="PlaceHolder 5"/>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136" name="PlaceHolder 2"/>
          <p:cNvSpPr>
            <a:spLocks noGrp="1"/>
          </p:cNvSpPr>
          <p:nvPr>
            <p:ph type="body"/>
          </p:nvPr>
        </p:nvSpPr>
        <p:spPr>
          <a:xfrm>
            <a:off x="609480" y="1604520"/>
            <a:ext cx="3533040" cy="1896840"/>
          </a:xfrm>
          <a:prstGeom prst="rect">
            <a:avLst/>
          </a:prstGeom>
        </p:spPr>
        <p:txBody>
          <a:bodyPr lIns="0" rIns="0" tIns="0" bIns="0">
            <a:normAutofit/>
          </a:bodyPr>
          <a:p>
            <a:endParaRPr b="0" lang="en-US" sz="3200" spc="-1" strike="noStrike">
              <a:latin typeface="Arial"/>
            </a:endParaRPr>
          </a:p>
        </p:txBody>
      </p:sp>
      <p:sp>
        <p:nvSpPr>
          <p:cNvPr id="137" name="PlaceHolder 3"/>
          <p:cNvSpPr>
            <a:spLocks noGrp="1"/>
          </p:cNvSpPr>
          <p:nvPr>
            <p:ph type="body"/>
          </p:nvPr>
        </p:nvSpPr>
        <p:spPr>
          <a:xfrm>
            <a:off x="4319640" y="1604520"/>
            <a:ext cx="3533040" cy="1896840"/>
          </a:xfrm>
          <a:prstGeom prst="rect">
            <a:avLst/>
          </a:prstGeom>
        </p:spPr>
        <p:txBody>
          <a:bodyPr lIns="0" rIns="0" tIns="0" bIns="0">
            <a:normAutofit/>
          </a:bodyPr>
          <a:p>
            <a:endParaRPr b="0" lang="en-US" sz="3200" spc="-1" strike="noStrike">
              <a:latin typeface="Arial"/>
            </a:endParaRPr>
          </a:p>
        </p:txBody>
      </p:sp>
      <p:sp>
        <p:nvSpPr>
          <p:cNvPr id="138" name="PlaceHolder 4"/>
          <p:cNvSpPr>
            <a:spLocks noGrp="1"/>
          </p:cNvSpPr>
          <p:nvPr>
            <p:ph type="body"/>
          </p:nvPr>
        </p:nvSpPr>
        <p:spPr>
          <a:xfrm>
            <a:off x="8029800" y="1604520"/>
            <a:ext cx="3533040" cy="1896840"/>
          </a:xfrm>
          <a:prstGeom prst="rect">
            <a:avLst/>
          </a:prstGeom>
        </p:spPr>
        <p:txBody>
          <a:bodyPr lIns="0" rIns="0" tIns="0" bIns="0">
            <a:normAutofit/>
          </a:bodyPr>
          <a:p>
            <a:endParaRPr b="0" lang="en-US" sz="3200" spc="-1" strike="noStrike">
              <a:latin typeface="Arial"/>
            </a:endParaRPr>
          </a:p>
        </p:txBody>
      </p:sp>
      <p:sp>
        <p:nvSpPr>
          <p:cNvPr id="139" name="PlaceHolder 5"/>
          <p:cNvSpPr>
            <a:spLocks noGrp="1"/>
          </p:cNvSpPr>
          <p:nvPr>
            <p:ph type="body"/>
          </p:nvPr>
        </p:nvSpPr>
        <p:spPr>
          <a:xfrm>
            <a:off x="609480" y="3682080"/>
            <a:ext cx="3533040" cy="1896840"/>
          </a:xfrm>
          <a:prstGeom prst="rect">
            <a:avLst/>
          </a:prstGeom>
        </p:spPr>
        <p:txBody>
          <a:bodyPr lIns="0" rIns="0" tIns="0" bIns="0">
            <a:normAutofit/>
          </a:bodyPr>
          <a:p>
            <a:endParaRPr b="0" lang="en-US" sz="3200" spc="-1" strike="noStrike">
              <a:latin typeface="Arial"/>
            </a:endParaRPr>
          </a:p>
        </p:txBody>
      </p:sp>
      <p:sp>
        <p:nvSpPr>
          <p:cNvPr id="140" name="PlaceHolder 6"/>
          <p:cNvSpPr>
            <a:spLocks noGrp="1"/>
          </p:cNvSpPr>
          <p:nvPr>
            <p:ph type="body"/>
          </p:nvPr>
        </p:nvSpPr>
        <p:spPr>
          <a:xfrm>
            <a:off x="4319640" y="3682080"/>
            <a:ext cx="3533040" cy="1896840"/>
          </a:xfrm>
          <a:prstGeom prst="rect">
            <a:avLst/>
          </a:prstGeom>
        </p:spPr>
        <p:txBody>
          <a:bodyPr lIns="0" rIns="0" tIns="0" bIns="0">
            <a:normAutofit/>
          </a:bodyPr>
          <a:p>
            <a:endParaRPr b="0" lang="en-US" sz="3200" spc="-1" strike="noStrike">
              <a:latin typeface="Arial"/>
            </a:endParaRPr>
          </a:p>
        </p:txBody>
      </p:sp>
      <p:sp>
        <p:nvSpPr>
          <p:cNvPr id="141" name="PlaceHolder 7"/>
          <p:cNvSpPr>
            <a:spLocks noGrp="1"/>
          </p:cNvSpPr>
          <p:nvPr>
            <p:ph type="body"/>
          </p:nvPr>
        </p:nvSpPr>
        <p:spPr>
          <a:xfrm>
            <a:off x="8029800" y="3682080"/>
            <a:ext cx="353304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21"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22"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4"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n-US"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26"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27" name="PlaceHolder 3"/>
          <p:cNvSpPr>
            <a:spLocks noGrp="1"/>
          </p:cNvSpPr>
          <p:nvPr>
            <p:ph type="body"/>
          </p:nvPr>
        </p:nvSpPr>
        <p:spPr>
          <a:xfrm>
            <a:off x="6231960" y="1604520"/>
            <a:ext cx="5354280" cy="3977280"/>
          </a:xfrm>
          <a:prstGeom prst="rect">
            <a:avLst/>
          </a:prstGeom>
        </p:spPr>
        <p:txBody>
          <a:bodyPr lIns="0" rIns="0" tIns="0" bIns="0">
            <a:normAutofit/>
          </a:bodyPr>
          <a:p>
            <a:endParaRPr b="0" lang="en-US" sz="3200" spc="-1" strike="noStrike">
              <a:latin typeface="Arial"/>
            </a:endParaRPr>
          </a:p>
        </p:txBody>
      </p:sp>
      <p:sp>
        <p:nvSpPr>
          <p:cNvPr id="28" name="PlaceHolder 4"/>
          <p:cNvSpPr>
            <a:spLocks noGrp="1"/>
          </p:cNvSpPr>
          <p:nvPr>
            <p:ph type="body"/>
          </p:nvPr>
        </p:nvSpPr>
        <p:spPr>
          <a:xfrm>
            <a:off x="60948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30" name="PlaceHolder 2"/>
          <p:cNvSpPr>
            <a:spLocks noGrp="1"/>
          </p:cNvSpPr>
          <p:nvPr>
            <p:ph type="body"/>
          </p:nvPr>
        </p:nvSpPr>
        <p:spPr>
          <a:xfrm>
            <a:off x="609480" y="1604520"/>
            <a:ext cx="5354280" cy="3977280"/>
          </a:xfrm>
          <a:prstGeom prst="rect">
            <a:avLst/>
          </a:prstGeom>
        </p:spPr>
        <p:txBody>
          <a:bodyPr lIns="0" rIns="0" tIns="0" bIns="0">
            <a:normAutofit/>
          </a:bodyPr>
          <a:p>
            <a:endParaRPr b="0" lang="en-US" sz="3200" spc="-1" strike="noStrike">
              <a:latin typeface="Arial"/>
            </a:endParaRPr>
          </a:p>
        </p:txBody>
      </p:sp>
      <p:sp>
        <p:nvSpPr>
          <p:cNvPr id="31"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32" name="PlaceHolder 4"/>
          <p:cNvSpPr>
            <a:spLocks noGrp="1"/>
          </p:cNvSpPr>
          <p:nvPr>
            <p:ph type="body"/>
          </p:nvPr>
        </p:nvSpPr>
        <p:spPr>
          <a:xfrm>
            <a:off x="6231960" y="3682080"/>
            <a:ext cx="5354280" cy="1896840"/>
          </a:xfrm>
          <a:prstGeom prst="rect">
            <a:avLst/>
          </a:prstGeom>
        </p:spPr>
        <p:txBody>
          <a:bodyPr lIns="0" rIns="0" tIns="0" bIns="0">
            <a:normAutofit/>
          </a:bodyPr>
          <a:p>
            <a:endParaRPr b="0" lang="en-US"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609480" y="221040"/>
            <a:ext cx="10972440" cy="1250280"/>
          </a:xfrm>
          <a:prstGeom prst="rect">
            <a:avLst/>
          </a:prstGeom>
        </p:spPr>
        <p:txBody>
          <a:bodyPr lIns="0" rIns="0" tIns="0" bIns="0" anchor="ctr">
            <a:noAutofit/>
          </a:bodyPr>
          <a:p>
            <a:pPr algn="ctr"/>
            <a:endParaRPr b="0" lang="en-US" sz="4400" spc="-1" strike="noStrike">
              <a:latin typeface="Arial"/>
            </a:endParaRPr>
          </a:p>
        </p:txBody>
      </p:sp>
      <p:sp>
        <p:nvSpPr>
          <p:cNvPr id="34" name="PlaceHolder 2"/>
          <p:cNvSpPr>
            <a:spLocks noGrp="1"/>
          </p:cNvSpPr>
          <p:nvPr>
            <p:ph type="body"/>
          </p:nvPr>
        </p:nvSpPr>
        <p:spPr>
          <a:xfrm>
            <a:off x="609480" y="1604520"/>
            <a:ext cx="5354280" cy="1896840"/>
          </a:xfrm>
          <a:prstGeom prst="rect">
            <a:avLst/>
          </a:prstGeom>
        </p:spPr>
        <p:txBody>
          <a:bodyPr lIns="0" rIns="0" tIns="0" bIns="0">
            <a:normAutofit/>
          </a:bodyPr>
          <a:p>
            <a:endParaRPr b="0" lang="en-US" sz="3200" spc="-1" strike="noStrike">
              <a:latin typeface="Arial"/>
            </a:endParaRPr>
          </a:p>
        </p:txBody>
      </p:sp>
      <p:sp>
        <p:nvSpPr>
          <p:cNvPr id="35" name="PlaceHolder 3"/>
          <p:cNvSpPr>
            <a:spLocks noGrp="1"/>
          </p:cNvSpPr>
          <p:nvPr>
            <p:ph type="body"/>
          </p:nvPr>
        </p:nvSpPr>
        <p:spPr>
          <a:xfrm>
            <a:off x="6231960" y="1604520"/>
            <a:ext cx="5354280" cy="1896840"/>
          </a:xfrm>
          <a:prstGeom prst="rect">
            <a:avLst/>
          </a:prstGeom>
        </p:spPr>
        <p:txBody>
          <a:bodyPr lIns="0" rIns="0" tIns="0" bIns="0">
            <a:normAutofit/>
          </a:bodyPr>
          <a:p>
            <a:endParaRPr b="0" lang="en-US" sz="3200" spc="-1" strike="noStrike">
              <a:latin typeface="Arial"/>
            </a:endParaRPr>
          </a:p>
        </p:txBody>
      </p:sp>
      <p:sp>
        <p:nvSpPr>
          <p:cNvPr id="36" name="PlaceHolder 4"/>
          <p:cNvSpPr>
            <a:spLocks noGrp="1"/>
          </p:cNvSpPr>
          <p:nvPr>
            <p:ph type="body"/>
          </p:nvPr>
        </p:nvSpPr>
        <p:spPr>
          <a:xfrm>
            <a:off x="609480" y="3682080"/>
            <a:ext cx="10972440" cy="1896840"/>
          </a:xfrm>
          <a:prstGeom prst="rect">
            <a:avLst/>
          </a:prstGeom>
        </p:spPr>
        <p:txBody>
          <a:bodyPr lIns="0" rIns="0" tIns="0" bIns="0">
            <a:normAutofit/>
          </a:bodyPr>
          <a:p>
            <a:endParaRPr b="0" lang="en-US"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2.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3.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0" name="Group 1"/>
          <p:cNvGrpSpPr/>
          <p:nvPr/>
        </p:nvGrpSpPr>
        <p:grpSpPr>
          <a:xfrm>
            <a:off x="150840" y="0"/>
            <a:ext cx="2436120" cy="6857280"/>
            <a:chOff x="150840" y="0"/>
            <a:chExt cx="2436120" cy="6857280"/>
          </a:xfrm>
        </p:grpSpPr>
        <p:sp>
          <p:nvSpPr>
            <p:cNvPr id="1" name="CustomShape 2"/>
            <p:cNvSpPr/>
            <p:nvPr/>
          </p:nvSpPr>
          <p:spPr>
            <a:xfrm>
              <a:off x="457200" y="0"/>
              <a:ext cx="1121760" cy="5328360"/>
            </a:xfrm>
            <a:custGeom>
              <a:avLst/>
              <a:gdLst/>
              <a:ahLst/>
              <a:rect l="l" t="t" r="r" b="b"/>
              <a:pathLst>
                <a:path w="707" h="3357">
                  <a:moveTo>
                    <a:pt x="0" y="3330"/>
                  </a:moveTo>
                  <a:lnTo>
                    <a:pt x="156" y="3357"/>
                  </a:lnTo>
                  <a:lnTo>
                    <a:pt x="707" y="0"/>
                  </a:lnTo>
                  <a:lnTo>
                    <a:pt x="547" y="0"/>
                  </a:lnTo>
                  <a:lnTo>
                    <a:pt x="0" y="3330"/>
                  </a:lnTo>
                  <a:close/>
                </a:path>
              </a:pathLst>
            </a:custGeom>
            <a:solidFill>
              <a:schemeClr val="accent1"/>
            </a:solidFill>
            <a:ln w="0">
              <a:noFill/>
            </a:ln>
          </p:spPr>
          <p:style>
            <a:lnRef idx="0"/>
            <a:fillRef idx="0"/>
            <a:effectRef idx="0"/>
            <a:fontRef idx="minor"/>
          </p:style>
        </p:sp>
        <p:sp>
          <p:nvSpPr>
            <p:cNvPr id="2" name="CustomShape 3"/>
            <p:cNvSpPr/>
            <p:nvPr/>
          </p:nvSpPr>
          <p:spPr>
            <a:xfrm>
              <a:off x="150840" y="0"/>
              <a:ext cx="1116720" cy="5276160"/>
            </a:xfrm>
            <a:custGeom>
              <a:avLst/>
              <a:gdLst/>
              <a:ahLst/>
              <a:rect l="l" t="t"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w="0">
              <a:noFill/>
            </a:ln>
          </p:spPr>
          <p:style>
            <a:lnRef idx="0"/>
            <a:fillRef idx="0"/>
            <a:effectRef idx="0"/>
            <a:fontRef idx="minor"/>
          </p:style>
        </p:sp>
        <p:sp>
          <p:nvSpPr>
            <p:cNvPr id="3" name="CustomShape 4"/>
            <p:cNvSpPr/>
            <p:nvPr/>
          </p:nvSpPr>
          <p:spPr>
            <a:xfrm>
              <a:off x="150840" y="5238720"/>
              <a:ext cx="1227960" cy="1618560"/>
            </a:xfrm>
            <a:custGeom>
              <a:avLst/>
              <a:gdLst/>
              <a:ahLst/>
              <a:rect l="l" t="t" r="r" b="b"/>
              <a:pathLst>
                <a:path w="774" h="1020">
                  <a:moveTo>
                    <a:pt x="0" y="0"/>
                  </a:moveTo>
                  <a:lnTo>
                    <a:pt x="740" y="1020"/>
                  </a:lnTo>
                  <a:lnTo>
                    <a:pt x="774" y="1020"/>
                  </a:lnTo>
                  <a:lnTo>
                    <a:pt x="0" y="0"/>
                  </a:lnTo>
                  <a:close/>
                </a:path>
              </a:pathLst>
            </a:custGeom>
            <a:solidFill>
              <a:schemeClr val="tx1">
                <a:lumMod val="85000"/>
                <a:lumOff val="15000"/>
              </a:schemeClr>
            </a:solidFill>
            <a:ln w="0">
              <a:noFill/>
            </a:ln>
          </p:spPr>
          <p:style>
            <a:lnRef idx="0"/>
            <a:fillRef idx="0"/>
            <a:effectRef idx="0"/>
            <a:fontRef idx="minor"/>
          </p:style>
        </p:sp>
        <p:sp>
          <p:nvSpPr>
            <p:cNvPr id="4" name="CustomShape 5"/>
            <p:cNvSpPr/>
            <p:nvPr/>
          </p:nvSpPr>
          <p:spPr>
            <a:xfrm>
              <a:off x="457200" y="5291280"/>
              <a:ext cx="1494720" cy="1566000"/>
            </a:xfrm>
            <a:custGeom>
              <a:avLst/>
              <a:gdLst/>
              <a:ahLst/>
              <a:rect l="l" t="t" r="r" b="b"/>
              <a:pathLst>
                <a:path w="942" h="987">
                  <a:moveTo>
                    <a:pt x="0" y="0"/>
                  </a:moveTo>
                  <a:lnTo>
                    <a:pt x="909" y="987"/>
                  </a:lnTo>
                  <a:lnTo>
                    <a:pt x="942" y="987"/>
                  </a:lnTo>
                  <a:lnTo>
                    <a:pt x="0" y="0"/>
                  </a:lnTo>
                  <a:close/>
                </a:path>
              </a:pathLst>
            </a:custGeom>
            <a:solidFill>
              <a:schemeClr val="accent1">
                <a:lumMod val="50000"/>
              </a:schemeClr>
            </a:solidFill>
            <a:ln w="0">
              <a:noFill/>
            </a:ln>
          </p:spPr>
          <p:style>
            <a:lnRef idx="0"/>
            <a:fillRef idx="0"/>
            <a:effectRef idx="0"/>
            <a:fontRef idx="minor"/>
          </p:style>
        </p:sp>
        <p:sp>
          <p:nvSpPr>
            <p:cNvPr id="5" name="CustomShape 6"/>
            <p:cNvSpPr/>
            <p:nvPr/>
          </p:nvSpPr>
          <p:spPr>
            <a:xfrm>
              <a:off x="457200" y="5286240"/>
              <a:ext cx="2129760" cy="1571040"/>
            </a:xfrm>
            <a:custGeom>
              <a:avLst/>
              <a:gdLst/>
              <a:ahLst/>
              <a:rect l="l" t="t"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w="0">
              <a:noFill/>
            </a:ln>
          </p:spPr>
          <p:style>
            <a:lnRef idx="0"/>
            <a:fillRef idx="0"/>
            <a:effectRef idx="0"/>
            <a:fontRef idx="minor"/>
          </p:style>
        </p:sp>
        <p:sp>
          <p:nvSpPr>
            <p:cNvPr id="6" name="CustomShape 7"/>
            <p:cNvSpPr/>
            <p:nvPr/>
          </p:nvSpPr>
          <p:spPr>
            <a:xfrm>
              <a:off x="150840" y="5238720"/>
              <a:ext cx="1694880" cy="1618560"/>
            </a:xfrm>
            <a:custGeom>
              <a:avLst/>
              <a:gdLst/>
              <a:ah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w="0">
              <a:noFill/>
            </a:ln>
          </p:spPr>
          <p:style>
            <a:lnRef idx="0"/>
            <a:fillRef idx="0"/>
            <a:effectRef idx="0"/>
            <a:fontRef idx="minor"/>
          </p:style>
        </p:sp>
      </p:grpSp>
      <p:grpSp>
        <p:nvGrpSpPr>
          <p:cNvPr id="7" name="Group 8"/>
          <p:cNvGrpSpPr/>
          <p:nvPr/>
        </p:nvGrpSpPr>
        <p:grpSpPr>
          <a:xfrm>
            <a:off x="546120" y="-4680"/>
            <a:ext cx="5014080" cy="6861960"/>
            <a:chOff x="546120" y="-4680"/>
            <a:chExt cx="5014080" cy="6861960"/>
          </a:xfrm>
        </p:grpSpPr>
        <p:sp>
          <p:nvSpPr>
            <p:cNvPr id="8" name="CustomShape 9"/>
            <p:cNvSpPr/>
            <p:nvPr/>
          </p:nvSpPr>
          <p:spPr>
            <a:xfrm>
              <a:off x="984240" y="-4680"/>
              <a:ext cx="1063080" cy="2782080"/>
            </a:xfrm>
            <a:custGeom>
              <a:avLst/>
              <a:gdLst/>
              <a:ahLst/>
              <a:rect l="l" t="t" r="r" b="b"/>
              <a:pathLst>
                <a:path w="670" h="1753">
                  <a:moveTo>
                    <a:pt x="0" y="1696"/>
                  </a:moveTo>
                  <a:lnTo>
                    <a:pt x="225" y="1753"/>
                  </a:lnTo>
                  <a:lnTo>
                    <a:pt x="670" y="0"/>
                  </a:lnTo>
                  <a:lnTo>
                    <a:pt x="430" y="0"/>
                  </a:lnTo>
                  <a:lnTo>
                    <a:pt x="0" y="1696"/>
                  </a:lnTo>
                  <a:close/>
                </a:path>
              </a:pathLst>
            </a:custGeom>
            <a:solidFill>
              <a:schemeClr val="accent1"/>
            </a:solidFill>
            <a:ln w="0">
              <a:noFill/>
            </a:ln>
          </p:spPr>
          <p:style>
            <a:lnRef idx="0"/>
            <a:fillRef idx="0"/>
            <a:effectRef idx="0"/>
            <a:fontRef idx="minor"/>
          </p:style>
        </p:sp>
        <p:sp>
          <p:nvSpPr>
            <p:cNvPr id="9" name="CustomShape 10"/>
            <p:cNvSpPr/>
            <p:nvPr/>
          </p:nvSpPr>
          <p:spPr>
            <a:xfrm>
              <a:off x="546120" y="-4680"/>
              <a:ext cx="1034280" cy="2672640"/>
            </a:xfrm>
            <a:custGeom>
              <a:avLst/>
              <a:gdLst/>
              <a:ahLst/>
              <a:rect l="l" t="t"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w="0">
              <a:noFill/>
            </a:ln>
          </p:spPr>
          <p:style>
            <a:lnRef idx="0"/>
            <a:fillRef idx="0"/>
            <a:effectRef idx="0"/>
            <a:fontRef idx="minor"/>
          </p:style>
        </p:sp>
        <p:sp>
          <p:nvSpPr>
            <p:cNvPr id="10" name="CustomShape 11"/>
            <p:cNvSpPr/>
            <p:nvPr/>
          </p:nvSpPr>
          <p:spPr>
            <a:xfrm>
              <a:off x="546120" y="2583000"/>
              <a:ext cx="2693160" cy="4274280"/>
            </a:xfrm>
            <a:custGeom>
              <a:avLst/>
              <a:gdLst/>
              <a:ahLst/>
              <a:rect l="l" t="t" r="r" b="b"/>
              <a:pathLst>
                <a:path w="1697" h="2693">
                  <a:moveTo>
                    <a:pt x="0" y="0"/>
                  </a:moveTo>
                  <a:lnTo>
                    <a:pt x="1622" y="2693"/>
                  </a:lnTo>
                  <a:lnTo>
                    <a:pt x="1697" y="2693"/>
                  </a:lnTo>
                  <a:lnTo>
                    <a:pt x="0" y="0"/>
                  </a:lnTo>
                  <a:close/>
                </a:path>
              </a:pathLst>
            </a:custGeom>
            <a:solidFill>
              <a:schemeClr val="tx1">
                <a:lumMod val="85000"/>
                <a:lumOff val="15000"/>
              </a:schemeClr>
            </a:solidFill>
            <a:ln w="0">
              <a:noFill/>
            </a:ln>
          </p:spPr>
          <p:style>
            <a:lnRef idx="0"/>
            <a:fillRef idx="0"/>
            <a:effectRef idx="0"/>
            <a:fontRef idx="minor"/>
          </p:style>
        </p:sp>
        <p:sp>
          <p:nvSpPr>
            <p:cNvPr id="11" name="CustomShape 12"/>
            <p:cNvSpPr/>
            <p:nvPr/>
          </p:nvSpPr>
          <p:spPr>
            <a:xfrm>
              <a:off x="988920" y="2692440"/>
              <a:ext cx="3331440" cy="4164840"/>
            </a:xfrm>
            <a:custGeom>
              <a:avLst/>
              <a:gdLst/>
              <a:ahLst/>
              <a:rect l="l" t="t" r="r" b="b"/>
              <a:pathLst>
                <a:path w="2099" h="2624">
                  <a:moveTo>
                    <a:pt x="2099" y="2624"/>
                  </a:moveTo>
                  <a:lnTo>
                    <a:pt x="0" y="0"/>
                  </a:lnTo>
                  <a:lnTo>
                    <a:pt x="2021" y="2624"/>
                  </a:lnTo>
                  <a:lnTo>
                    <a:pt x="2099" y="2624"/>
                  </a:lnTo>
                  <a:close/>
                </a:path>
              </a:pathLst>
            </a:custGeom>
            <a:solidFill>
              <a:schemeClr val="accent1">
                <a:lumMod val="50000"/>
              </a:schemeClr>
            </a:solidFill>
            <a:ln w="0">
              <a:noFill/>
            </a:ln>
          </p:spPr>
          <p:style>
            <a:lnRef idx="0"/>
            <a:fillRef idx="0"/>
            <a:effectRef idx="0"/>
            <a:fontRef idx="minor"/>
          </p:style>
        </p:sp>
        <p:sp>
          <p:nvSpPr>
            <p:cNvPr id="12" name="CustomShape 13"/>
            <p:cNvSpPr/>
            <p:nvPr/>
          </p:nvSpPr>
          <p:spPr>
            <a:xfrm>
              <a:off x="984240" y="2687760"/>
              <a:ext cx="4575960" cy="4169520"/>
            </a:xfrm>
            <a:custGeom>
              <a:avLst/>
              <a:gdLst/>
              <a:ahLst/>
              <a:rect l="l" t="t"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w="0">
              <a:noFill/>
            </a:ln>
          </p:spPr>
          <p:style>
            <a:lnRef idx="0"/>
            <a:fillRef idx="0"/>
            <a:effectRef idx="0"/>
            <a:fontRef idx="minor"/>
          </p:style>
        </p:sp>
        <p:sp>
          <p:nvSpPr>
            <p:cNvPr id="13" name="CustomShape 14"/>
            <p:cNvSpPr/>
            <p:nvPr/>
          </p:nvSpPr>
          <p:spPr>
            <a:xfrm>
              <a:off x="546120" y="2577960"/>
              <a:ext cx="3583800" cy="4279320"/>
            </a:xfrm>
            <a:custGeom>
              <a:avLst/>
              <a:gdLst/>
              <a:ahLst/>
              <a:rect l="l" t="t"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w="0">
              <a:noFill/>
            </a:ln>
          </p:spPr>
          <p:style>
            <a:lnRef idx="0"/>
            <a:fillRef idx="0"/>
            <a:effectRef idx="0"/>
            <a:fontRef idx="minor"/>
          </p:style>
        </p:sp>
      </p:grpSp>
      <p:sp>
        <p:nvSpPr>
          <p:cNvPr id="14" name="PlaceHolder 15"/>
          <p:cNvSpPr>
            <a:spLocks noGrp="1"/>
          </p:cNvSpPr>
          <p:nvPr>
            <p:ph type="title"/>
          </p:nvPr>
        </p:nvSpPr>
        <p:spPr>
          <a:xfrm>
            <a:off x="609480" y="273600"/>
            <a:ext cx="10972080" cy="1144440"/>
          </a:xfrm>
          <a:prstGeom prst="rect">
            <a:avLst/>
          </a:prstGeom>
        </p:spPr>
        <p:txBody>
          <a:bodyPr lIns="0" rIns="0" tIns="0" bIns="0" anchor="ctr">
            <a:noAutofit/>
          </a:bodyPr>
          <a:p>
            <a:pPr algn="ctr"/>
            <a:r>
              <a:rPr b="0" lang="en-US" sz="1800" spc="-1" strike="noStrike">
                <a:latin typeface="Arial"/>
              </a:rPr>
              <a:t>Для правки текста заглавия щёлкните мышью</a:t>
            </a:r>
            <a:endParaRPr b="0" lang="en-US" sz="1800" spc="-1" strike="noStrike">
              <a:latin typeface="Arial"/>
            </a:endParaRPr>
          </a:p>
        </p:txBody>
      </p:sp>
      <p:sp>
        <p:nvSpPr>
          <p:cNvPr id="15" name="PlaceHolder 16"/>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Для правки структуры щёлкните мышью</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Второй уровень структуры</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Третий уровень структуры</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Четвёртый уровень структуры</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Пятый уровень структуры</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Шестой уровень структуры</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Седьмой уровень структуры</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52" name="Group 1"/>
          <p:cNvGrpSpPr/>
          <p:nvPr/>
        </p:nvGrpSpPr>
        <p:grpSpPr>
          <a:xfrm>
            <a:off x="150840" y="0"/>
            <a:ext cx="2436120" cy="6857280"/>
            <a:chOff x="150840" y="0"/>
            <a:chExt cx="2436120" cy="6857280"/>
          </a:xfrm>
        </p:grpSpPr>
        <p:sp>
          <p:nvSpPr>
            <p:cNvPr id="53" name="CustomShape 2"/>
            <p:cNvSpPr/>
            <p:nvPr/>
          </p:nvSpPr>
          <p:spPr>
            <a:xfrm>
              <a:off x="457200" y="0"/>
              <a:ext cx="1121760" cy="5328360"/>
            </a:xfrm>
            <a:custGeom>
              <a:avLst/>
              <a:gdLst/>
              <a:ahLst/>
              <a:rect l="l" t="t" r="r" b="b"/>
              <a:pathLst>
                <a:path w="707" h="3357">
                  <a:moveTo>
                    <a:pt x="0" y="3330"/>
                  </a:moveTo>
                  <a:lnTo>
                    <a:pt x="156" y="3357"/>
                  </a:lnTo>
                  <a:lnTo>
                    <a:pt x="707" y="0"/>
                  </a:lnTo>
                  <a:lnTo>
                    <a:pt x="547" y="0"/>
                  </a:lnTo>
                  <a:lnTo>
                    <a:pt x="0" y="3330"/>
                  </a:lnTo>
                  <a:close/>
                </a:path>
              </a:pathLst>
            </a:custGeom>
            <a:solidFill>
              <a:schemeClr val="accent1"/>
            </a:solidFill>
            <a:ln w="0">
              <a:noFill/>
            </a:ln>
          </p:spPr>
          <p:style>
            <a:lnRef idx="0"/>
            <a:fillRef idx="0"/>
            <a:effectRef idx="0"/>
            <a:fontRef idx="minor"/>
          </p:style>
        </p:sp>
        <p:sp>
          <p:nvSpPr>
            <p:cNvPr id="54" name="CustomShape 3"/>
            <p:cNvSpPr/>
            <p:nvPr/>
          </p:nvSpPr>
          <p:spPr>
            <a:xfrm>
              <a:off x="150840" y="0"/>
              <a:ext cx="1116720" cy="5276160"/>
            </a:xfrm>
            <a:custGeom>
              <a:avLst/>
              <a:gdLst/>
              <a:ahLst/>
              <a:rect l="l" t="t"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w="0">
              <a:noFill/>
            </a:ln>
          </p:spPr>
          <p:style>
            <a:lnRef idx="0"/>
            <a:fillRef idx="0"/>
            <a:effectRef idx="0"/>
            <a:fontRef idx="minor"/>
          </p:style>
        </p:sp>
        <p:sp>
          <p:nvSpPr>
            <p:cNvPr id="55" name="CustomShape 4"/>
            <p:cNvSpPr/>
            <p:nvPr/>
          </p:nvSpPr>
          <p:spPr>
            <a:xfrm>
              <a:off x="150840" y="5238720"/>
              <a:ext cx="1227960" cy="1618560"/>
            </a:xfrm>
            <a:custGeom>
              <a:avLst/>
              <a:gdLst/>
              <a:ahLst/>
              <a:rect l="l" t="t" r="r" b="b"/>
              <a:pathLst>
                <a:path w="774" h="1020">
                  <a:moveTo>
                    <a:pt x="0" y="0"/>
                  </a:moveTo>
                  <a:lnTo>
                    <a:pt x="740" y="1020"/>
                  </a:lnTo>
                  <a:lnTo>
                    <a:pt x="774" y="1020"/>
                  </a:lnTo>
                  <a:lnTo>
                    <a:pt x="0" y="0"/>
                  </a:lnTo>
                  <a:close/>
                </a:path>
              </a:pathLst>
            </a:custGeom>
            <a:solidFill>
              <a:schemeClr val="tx1">
                <a:lumMod val="85000"/>
                <a:lumOff val="15000"/>
              </a:schemeClr>
            </a:solidFill>
            <a:ln w="0">
              <a:noFill/>
            </a:ln>
          </p:spPr>
          <p:style>
            <a:lnRef idx="0"/>
            <a:fillRef idx="0"/>
            <a:effectRef idx="0"/>
            <a:fontRef idx="minor"/>
          </p:style>
        </p:sp>
        <p:sp>
          <p:nvSpPr>
            <p:cNvPr id="56" name="CustomShape 5"/>
            <p:cNvSpPr/>
            <p:nvPr/>
          </p:nvSpPr>
          <p:spPr>
            <a:xfrm>
              <a:off x="457200" y="5291280"/>
              <a:ext cx="1494720" cy="1566000"/>
            </a:xfrm>
            <a:custGeom>
              <a:avLst/>
              <a:gdLst/>
              <a:ahLst/>
              <a:rect l="l" t="t" r="r" b="b"/>
              <a:pathLst>
                <a:path w="942" h="987">
                  <a:moveTo>
                    <a:pt x="0" y="0"/>
                  </a:moveTo>
                  <a:lnTo>
                    <a:pt x="909" y="987"/>
                  </a:lnTo>
                  <a:lnTo>
                    <a:pt x="942" y="987"/>
                  </a:lnTo>
                  <a:lnTo>
                    <a:pt x="0" y="0"/>
                  </a:lnTo>
                  <a:close/>
                </a:path>
              </a:pathLst>
            </a:custGeom>
            <a:solidFill>
              <a:schemeClr val="accent1">
                <a:lumMod val="50000"/>
              </a:schemeClr>
            </a:solidFill>
            <a:ln w="0">
              <a:noFill/>
            </a:ln>
          </p:spPr>
          <p:style>
            <a:lnRef idx="0"/>
            <a:fillRef idx="0"/>
            <a:effectRef idx="0"/>
            <a:fontRef idx="minor"/>
          </p:style>
        </p:sp>
        <p:sp>
          <p:nvSpPr>
            <p:cNvPr id="57" name="CustomShape 6"/>
            <p:cNvSpPr/>
            <p:nvPr/>
          </p:nvSpPr>
          <p:spPr>
            <a:xfrm>
              <a:off x="457200" y="5286240"/>
              <a:ext cx="2129760" cy="1571040"/>
            </a:xfrm>
            <a:custGeom>
              <a:avLst/>
              <a:gdLst/>
              <a:ahLst/>
              <a:rect l="l" t="t"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w="0">
              <a:noFill/>
            </a:ln>
          </p:spPr>
          <p:style>
            <a:lnRef idx="0"/>
            <a:fillRef idx="0"/>
            <a:effectRef idx="0"/>
            <a:fontRef idx="minor"/>
          </p:style>
        </p:sp>
        <p:sp>
          <p:nvSpPr>
            <p:cNvPr id="58" name="CustomShape 7"/>
            <p:cNvSpPr/>
            <p:nvPr/>
          </p:nvSpPr>
          <p:spPr>
            <a:xfrm>
              <a:off x="150840" y="5238720"/>
              <a:ext cx="1694880" cy="1618560"/>
            </a:xfrm>
            <a:custGeom>
              <a:avLst/>
              <a:gdLst/>
              <a:ah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w="0">
              <a:noFill/>
            </a:ln>
          </p:spPr>
          <p:style>
            <a:lnRef idx="0"/>
            <a:fillRef idx="0"/>
            <a:effectRef idx="0"/>
            <a:fontRef idx="minor"/>
          </p:style>
        </p:sp>
      </p:grpSp>
      <p:sp>
        <p:nvSpPr>
          <p:cNvPr id="59" name="PlaceHolder 8"/>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Для правки текста заглавия щёлкните мышью</a:t>
            </a:r>
            <a:endParaRPr b="0" lang="en-US" sz="4400" spc="-1" strike="noStrike">
              <a:latin typeface="Arial"/>
            </a:endParaRPr>
          </a:p>
        </p:txBody>
      </p:sp>
      <p:sp>
        <p:nvSpPr>
          <p:cNvPr id="60" name="PlaceHolder 9"/>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Для правки структуры щёлкните мышью</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Второй уровень структуры</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Третий уровень структуры</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Четвёртый уровень структуры</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Пятый уровень структуры</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Шестой уровень структуры</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Седьмой уровень структуры</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blipFill>
      </p:bgPr>
    </p:bg>
    <p:spTree>
      <p:nvGrpSpPr>
        <p:cNvPr id="1" name=""/>
        <p:cNvGrpSpPr/>
        <p:nvPr/>
      </p:nvGrpSpPr>
      <p:grpSpPr>
        <a:xfrm>
          <a:off x="0" y="0"/>
          <a:ext cx="0" cy="0"/>
          <a:chOff x="0" y="0"/>
          <a:chExt cx="0" cy="0"/>
        </a:xfrm>
      </p:grpSpPr>
      <p:grpSp>
        <p:nvGrpSpPr>
          <p:cNvPr id="97" name="Group 1"/>
          <p:cNvGrpSpPr/>
          <p:nvPr/>
        </p:nvGrpSpPr>
        <p:grpSpPr>
          <a:xfrm>
            <a:off x="150840" y="0"/>
            <a:ext cx="2436120" cy="6857280"/>
            <a:chOff x="150840" y="0"/>
            <a:chExt cx="2436120" cy="6857280"/>
          </a:xfrm>
        </p:grpSpPr>
        <p:sp>
          <p:nvSpPr>
            <p:cNvPr id="98" name="CustomShape 2"/>
            <p:cNvSpPr/>
            <p:nvPr/>
          </p:nvSpPr>
          <p:spPr>
            <a:xfrm>
              <a:off x="457200" y="0"/>
              <a:ext cx="1121760" cy="5328360"/>
            </a:xfrm>
            <a:custGeom>
              <a:avLst/>
              <a:gdLst/>
              <a:ahLst/>
              <a:rect l="l" t="t" r="r" b="b"/>
              <a:pathLst>
                <a:path w="707" h="3357">
                  <a:moveTo>
                    <a:pt x="0" y="3330"/>
                  </a:moveTo>
                  <a:lnTo>
                    <a:pt x="156" y="3357"/>
                  </a:lnTo>
                  <a:lnTo>
                    <a:pt x="707" y="0"/>
                  </a:lnTo>
                  <a:lnTo>
                    <a:pt x="547" y="0"/>
                  </a:lnTo>
                  <a:lnTo>
                    <a:pt x="0" y="3330"/>
                  </a:lnTo>
                  <a:close/>
                </a:path>
              </a:pathLst>
            </a:custGeom>
            <a:solidFill>
              <a:schemeClr val="accent1"/>
            </a:solidFill>
            <a:ln w="0">
              <a:noFill/>
            </a:ln>
          </p:spPr>
          <p:style>
            <a:lnRef idx="0"/>
            <a:fillRef idx="0"/>
            <a:effectRef idx="0"/>
            <a:fontRef idx="minor"/>
          </p:style>
        </p:sp>
        <p:sp>
          <p:nvSpPr>
            <p:cNvPr id="99" name="CustomShape 3"/>
            <p:cNvSpPr/>
            <p:nvPr/>
          </p:nvSpPr>
          <p:spPr>
            <a:xfrm>
              <a:off x="150840" y="0"/>
              <a:ext cx="1116720" cy="5276160"/>
            </a:xfrm>
            <a:custGeom>
              <a:avLst/>
              <a:gdLst/>
              <a:ahLst/>
              <a:rect l="l" t="t"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w="0">
              <a:noFill/>
            </a:ln>
          </p:spPr>
          <p:style>
            <a:lnRef idx="0"/>
            <a:fillRef idx="0"/>
            <a:effectRef idx="0"/>
            <a:fontRef idx="minor"/>
          </p:style>
        </p:sp>
        <p:sp>
          <p:nvSpPr>
            <p:cNvPr id="100" name="CustomShape 4"/>
            <p:cNvSpPr/>
            <p:nvPr/>
          </p:nvSpPr>
          <p:spPr>
            <a:xfrm>
              <a:off x="150840" y="5238720"/>
              <a:ext cx="1227960" cy="1618560"/>
            </a:xfrm>
            <a:custGeom>
              <a:avLst/>
              <a:gdLst/>
              <a:ahLst/>
              <a:rect l="l" t="t" r="r" b="b"/>
              <a:pathLst>
                <a:path w="774" h="1020">
                  <a:moveTo>
                    <a:pt x="0" y="0"/>
                  </a:moveTo>
                  <a:lnTo>
                    <a:pt x="740" y="1020"/>
                  </a:lnTo>
                  <a:lnTo>
                    <a:pt x="774" y="1020"/>
                  </a:lnTo>
                  <a:lnTo>
                    <a:pt x="0" y="0"/>
                  </a:lnTo>
                  <a:close/>
                </a:path>
              </a:pathLst>
            </a:custGeom>
            <a:solidFill>
              <a:schemeClr val="tx1">
                <a:lumMod val="85000"/>
                <a:lumOff val="15000"/>
              </a:schemeClr>
            </a:solidFill>
            <a:ln w="0">
              <a:noFill/>
            </a:ln>
          </p:spPr>
          <p:style>
            <a:lnRef idx="0"/>
            <a:fillRef idx="0"/>
            <a:effectRef idx="0"/>
            <a:fontRef idx="minor"/>
          </p:style>
        </p:sp>
        <p:sp>
          <p:nvSpPr>
            <p:cNvPr id="101" name="CustomShape 5"/>
            <p:cNvSpPr/>
            <p:nvPr/>
          </p:nvSpPr>
          <p:spPr>
            <a:xfrm>
              <a:off x="457200" y="5291280"/>
              <a:ext cx="1494720" cy="1566000"/>
            </a:xfrm>
            <a:custGeom>
              <a:avLst/>
              <a:gdLst/>
              <a:ahLst/>
              <a:rect l="l" t="t" r="r" b="b"/>
              <a:pathLst>
                <a:path w="942" h="987">
                  <a:moveTo>
                    <a:pt x="0" y="0"/>
                  </a:moveTo>
                  <a:lnTo>
                    <a:pt x="909" y="987"/>
                  </a:lnTo>
                  <a:lnTo>
                    <a:pt x="942" y="987"/>
                  </a:lnTo>
                  <a:lnTo>
                    <a:pt x="0" y="0"/>
                  </a:lnTo>
                  <a:close/>
                </a:path>
              </a:pathLst>
            </a:custGeom>
            <a:solidFill>
              <a:schemeClr val="accent1">
                <a:lumMod val="50000"/>
              </a:schemeClr>
            </a:solidFill>
            <a:ln w="0">
              <a:noFill/>
            </a:ln>
          </p:spPr>
          <p:style>
            <a:lnRef idx="0"/>
            <a:fillRef idx="0"/>
            <a:effectRef idx="0"/>
            <a:fontRef idx="minor"/>
          </p:style>
        </p:sp>
        <p:sp>
          <p:nvSpPr>
            <p:cNvPr id="102" name="CustomShape 6"/>
            <p:cNvSpPr/>
            <p:nvPr/>
          </p:nvSpPr>
          <p:spPr>
            <a:xfrm>
              <a:off x="457200" y="5286240"/>
              <a:ext cx="2129760" cy="1571040"/>
            </a:xfrm>
            <a:custGeom>
              <a:avLst/>
              <a:gdLst/>
              <a:ahLst/>
              <a:rect l="l" t="t"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w="0">
              <a:noFill/>
            </a:ln>
          </p:spPr>
          <p:style>
            <a:lnRef idx="0"/>
            <a:fillRef idx="0"/>
            <a:effectRef idx="0"/>
            <a:fontRef idx="minor"/>
          </p:style>
        </p:sp>
        <p:sp>
          <p:nvSpPr>
            <p:cNvPr id="103" name="CustomShape 7"/>
            <p:cNvSpPr/>
            <p:nvPr/>
          </p:nvSpPr>
          <p:spPr>
            <a:xfrm>
              <a:off x="150840" y="5238720"/>
              <a:ext cx="1694880" cy="1618560"/>
            </a:xfrm>
            <a:custGeom>
              <a:avLst/>
              <a:gdLst/>
              <a:ahLst/>
              <a:rect l="l" t="t"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w="0">
              <a:noFill/>
            </a:ln>
          </p:spPr>
          <p:style>
            <a:lnRef idx="0"/>
            <a:fillRef idx="0"/>
            <a:effectRef idx="0"/>
            <a:fontRef idx="minor"/>
          </p:style>
        </p:sp>
      </p:grpSp>
      <p:sp>
        <p:nvSpPr>
          <p:cNvPr id="104" name="PlaceHolder 8"/>
          <p:cNvSpPr>
            <a:spLocks noGrp="1"/>
          </p:cNvSpPr>
          <p:nvPr>
            <p:ph type="title"/>
          </p:nvPr>
        </p:nvSpPr>
        <p:spPr>
          <a:xfrm>
            <a:off x="609480" y="273600"/>
            <a:ext cx="10972440" cy="1144800"/>
          </a:xfrm>
          <a:prstGeom prst="rect">
            <a:avLst/>
          </a:prstGeom>
        </p:spPr>
        <p:txBody>
          <a:bodyPr lIns="0" rIns="0" tIns="0" bIns="0" anchor="ctr">
            <a:noAutofit/>
          </a:bodyPr>
          <a:p>
            <a:pPr algn="ctr"/>
            <a:r>
              <a:rPr b="0" lang="en-US" sz="4400" spc="-1" strike="noStrike">
                <a:latin typeface="Arial"/>
              </a:rPr>
              <a:t>Для правки текста заглавия щёлкните мышью</a:t>
            </a:r>
            <a:endParaRPr b="0" lang="en-US" sz="4400" spc="-1" strike="noStrike">
              <a:latin typeface="Arial"/>
            </a:endParaRPr>
          </a:p>
        </p:txBody>
      </p:sp>
      <p:sp>
        <p:nvSpPr>
          <p:cNvPr id="105" name="PlaceHolder 9"/>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n-US" sz="3200" spc="-1" strike="noStrike">
                <a:latin typeface="Arial"/>
              </a:rPr>
              <a:t>Для правки структуры щёлкните мышью</a:t>
            </a:r>
            <a:endParaRPr b="0" lang="en-US" sz="3200" spc="-1" strike="noStrike">
              <a:latin typeface="Arial"/>
            </a:endParaRPr>
          </a:p>
          <a:p>
            <a:pPr lvl="1" marL="864000" indent="-324000">
              <a:spcBef>
                <a:spcPts val="1134"/>
              </a:spcBef>
              <a:buClr>
                <a:srgbClr val="000000"/>
              </a:buClr>
              <a:buSzPct val="75000"/>
              <a:buFont typeface="Symbol" charset="2"/>
              <a:buChar char=""/>
            </a:pPr>
            <a:r>
              <a:rPr b="0" lang="en-US" sz="2800" spc="-1" strike="noStrike">
                <a:latin typeface="Arial"/>
              </a:rPr>
              <a:t>Второй уровень структуры</a:t>
            </a:r>
            <a:endParaRPr b="0" lang="en-US" sz="2800" spc="-1" strike="noStrike">
              <a:latin typeface="Arial"/>
            </a:endParaRPr>
          </a:p>
          <a:p>
            <a:pPr lvl="2" marL="1296000" indent="-288000">
              <a:spcBef>
                <a:spcPts val="850"/>
              </a:spcBef>
              <a:buClr>
                <a:srgbClr val="000000"/>
              </a:buClr>
              <a:buSzPct val="45000"/>
              <a:buFont typeface="Wingdings" charset="2"/>
              <a:buChar char=""/>
            </a:pPr>
            <a:r>
              <a:rPr b="0" lang="en-US" sz="2400" spc="-1" strike="noStrike">
                <a:latin typeface="Arial"/>
              </a:rPr>
              <a:t>Третий уровень структуры</a:t>
            </a:r>
            <a:endParaRPr b="0" lang="en-US" sz="2400" spc="-1" strike="noStrike">
              <a:latin typeface="Arial"/>
            </a:endParaRPr>
          </a:p>
          <a:p>
            <a:pPr lvl="3" marL="1728000" indent="-216000">
              <a:spcBef>
                <a:spcPts val="567"/>
              </a:spcBef>
              <a:buClr>
                <a:srgbClr val="000000"/>
              </a:buClr>
              <a:buSzPct val="75000"/>
              <a:buFont typeface="Symbol" charset="2"/>
              <a:buChar char=""/>
            </a:pPr>
            <a:r>
              <a:rPr b="0" lang="en-US" sz="2000" spc="-1" strike="noStrike">
                <a:latin typeface="Arial"/>
              </a:rPr>
              <a:t>Четвёртый уровень структуры</a:t>
            </a:r>
            <a:endParaRPr b="0" lang="en-US" sz="2000" spc="-1" strike="noStrike">
              <a:latin typeface="Arial"/>
            </a:endParaRPr>
          </a:p>
          <a:p>
            <a:pPr lvl="4" marL="2160000" indent="-216000">
              <a:spcBef>
                <a:spcPts val="283"/>
              </a:spcBef>
              <a:buClr>
                <a:srgbClr val="000000"/>
              </a:buClr>
              <a:buSzPct val="45000"/>
              <a:buFont typeface="Wingdings" charset="2"/>
              <a:buChar char=""/>
            </a:pPr>
            <a:r>
              <a:rPr b="0" lang="en-US" sz="2000" spc="-1" strike="noStrike">
                <a:latin typeface="Arial"/>
              </a:rPr>
              <a:t>Пятый уровень структуры</a:t>
            </a:r>
            <a:endParaRPr b="0" lang="en-US" sz="2000" spc="-1" strike="noStrike">
              <a:latin typeface="Arial"/>
            </a:endParaRPr>
          </a:p>
          <a:p>
            <a:pPr lvl="5" marL="2592000" indent="-216000">
              <a:spcBef>
                <a:spcPts val="283"/>
              </a:spcBef>
              <a:buClr>
                <a:srgbClr val="000000"/>
              </a:buClr>
              <a:buSzPct val="45000"/>
              <a:buFont typeface="Wingdings" charset="2"/>
              <a:buChar char=""/>
            </a:pPr>
            <a:r>
              <a:rPr b="0" lang="en-US" sz="2000" spc="-1" strike="noStrike">
                <a:latin typeface="Arial"/>
              </a:rPr>
              <a:t>Шестой уровень структуры</a:t>
            </a:r>
            <a:endParaRPr b="0" lang="en-US" sz="2000" spc="-1" strike="noStrike">
              <a:latin typeface="Arial"/>
            </a:endParaRPr>
          </a:p>
          <a:p>
            <a:pPr lvl="6" marL="3024000" indent="-216000">
              <a:spcBef>
                <a:spcPts val="283"/>
              </a:spcBef>
              <a:buClr>
                <a:srgbClr val="000000"/>
              </a:buClr>
              <a:buSzPct val="45000"/>
              <a:buFont typeface="Wingdings" charset="2"/>
              <a:buChar char=""/>
            </a:pPr>
            <a:r>
              <a:rPr b="0" lang="en-US" sz="2000" spc="-1" strike="noStrike">
                <a:latin typeface="Arial"/>
              </a:rPr>
              <a:t>Седьмой уровень структуры</a:t>
            </a:r>
            <a:endParaRPr b="0" lang="en-US"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7.wmf"/><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CustomShape 1"/>
          <p:cNvSpPr/>
          <p:nvPr/>
        </p:nvSpPr>
        <p:spPr>
          <a:xfrm>
            <a:off x="2175480" y="1446480"/>
            <a:ext cx="9291600" cy="1514880"/>
          </a:xfrm>
          <a:prstGeom prst="rect">
            <a:avLst/>
          </a:prstGeom>
          <a:noFill/>
          <a:ln w="0">
            <a:noFill/>
          </a:ln>
        </p:spPr>
        <p:style>
          <a:lnRef idx="0"/>
          <a:fillRef idx="0"/>
          <a:effectRef idx="0"/>
          <a:fontRef idx="minor"/>
        </p:style>
        <p:txBody>
          <a:bodyPr lIns="90000" rIns="90000" tIns="45000" bIns="45000" anchor="b">
            <a:noAutofit/>
          </a:bodyPr>
          <a:p>
            <a:pPr algn="ctr">
              <a:lnSpc>
                <a:spcPct val="100000"/>
              </a:lnSpc>
            </a:pPr>
            <a:r>
              <a:rPr b="0" lang="uk-UA" sz="6000" spc="-1" strike="noStrike">
                <a:solidFill>
                  <a:srgbClr val="000000"/>
                </a:solidFill>
                <a:latin typeface="Monotype Corsiva"/>
              </a:rPr>
              <a:t>Технологія вибору одягу і взуття та догляду за ними</a:t>
            </a:r>
            <a:endParaRPr b="0" lang="en-US" sz="60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8" name="CustomShape 1"/>
          <p:cNvSpPr/>
          <p:nvPr/>
        </p:nvSpPr>
        <p:spPr>
          <a:xfrm>
            <a:off x="1484280" y="207000"/>
            <a:ext cx="10018080" cy="35856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ru-RU" sz="3200" spc="-1" strike="noStrike">
                <a:solidFill>
                  <a:srgbClr val="821a08"/>
                </a:solidFill>
                <a:latin typeface="Corbel"/>
              </a:rPr>
              <a:t>Вибір взуття. Розміри взуття</a:t>
            </a:r>
            <a:endParaRPr b="0" lang="en-US" sz="3200" spc="-1" strike="noStrike">
              <a:latin typeface="Arial"/>
            </a:endParaRPr>
          </a:p>
        </p:txBody>
      </p:sp>
      <p:sp>
        <p:nvSpPr>
          <p:cNvPr id="159" name="CustomShape 2"/>
          <p:cNvSpPr/>
          <p:nvPr/>
        </p:nvSpPr>
        <p:spPr>
          <a:xfrm>
            <a:off x="1632960" y="565920"/>
            <a:ext cx="10264680" cy="91296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Times New Roman"/>
                <a:ea typeface="DejaVu Sans"/>
              </a:rPr>
              <a:t>Щоб підібрати взуття за розміром, в першу чергу необхідно знати реальну величину Вашої ноги. Для початку потрібно виміряти довжину стопи звичайною лінійкою.  Ногу  обводять олівцем на листку паперу і вимірюють довжину відбитку між крайньою точкою п’ятки та найдовшим пальцем. </a:t>
            </a:r>
            <a:endParaRPr b="0" lang="en-US" sz="1800" spc="-1" strike="noStrike">
              <a:latin typeface="Arial"/>
            </a:endParaRPr>
          </a:p>
        </p:txBody>
      </p:sp>
      <p:pic>
        <p:nvPicPr>
          <p:cNvPr id="160" name="Рисунок 15" descr=""/>
          <p:cNvPicPr/>
          <p:nvPr/>
        </p:nvPicPr>
        <p:blipFill>
          <a:blip r:embed="rId1"/>
          <a:stretch/>
        </p:blipFill>
        <p:spPr>
          <a:xfrm>
            <a:off x="2706840" y="2058480"/>
            <a:ext cx="7126200" cy="4089960"/>
          </a:xfrm>
          <a:prstGeom prst="rect">
            <a:avLst/>
          </a:prstGeom>
          <a:ln w="0">
            <a:noFill/>
          </a:ln>
        </p:spPr>
      </p:pic>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1" name="CustomShape 1"/>
          <p:cNvSpPr/>
          <p:nvPr/>
        </p:nvSpPr>
        <p:spPr>
          <a:xfrm>
            <a:off x="1517040" y="304920"/>
            <a:ext cx="10018080" cy="78300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ru-RU" sz="3200" spc="-1" strike="noStrike">
                <a:solidFill>
                  <a:srgbClr val="821a08"/>
                </a:solidFill>
                <a:latin typeface="Corbel"/>
              </a:rPr>
              <a:t>Вибрати взуття без шкоди для здоров'я.</a:t>
            </a:r>
            <a:br/>
            <a:endParaRPr b="0" lang="en-US" sz="3200" spc="-1" strike="noStrike">
              <a:latin typeface="Arial"/>
            </a:endParaRPr>
          </a:p>
        </p:txBody>
      </p:sp>
      <p:sp>
        <p:nvSpPr>
          <p:cNvPr id="162" name="CustomShape 2"/>
          <p:cNvSpPr/>
          <p:nvPr/>
        </p:nvSpPr>
        <p:spPr>
          <a:xfrm>
            <a:off x="1741680" y="834120"/>
            <a:ext cx="9981360" cy="283320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1800" spc="-1" strike="noStrike">
                <a:solidFill>
                  <a:srgbClr val="000000"/>
                </a:solidFill>
                <a:latin typeface="Times New Roman"/>
                <a:ea typeface="DejaVu Sans"/>
              </a:rPr>
              <a:t>На що потрібно звернути увагу:</a:t>
            </a:r>
            <a:endParaRPr b="0" lang="en-US" sz="1800" spc="-1" strike="noStrike">
              <a:latin typeface="Arial"/>
            </a:endParaRPr>
          </a:p>
          <a:p>
            <a:pPr marL="343080" indent="-342360">
              <a:lnSpc>
                <a:spcPct val="100000"/>
              </a:lnSpc>
              <a:buClr>
                <a:srgbClr val="000000"/>
              </a:buClr>
              <a:buFont typeface="StarSymbol"/>
              <a:buAutoNum type="arabicPeriod"/>
            </a:pPr>
            <a:r>
              <a:rPr b="0" lang="ru-RU" sz="1800" spc="-1" strike="noStrike">
                <a:solidFill>
                  <a:srgbClr val="000000"/>
                </a:solidFill>
                <a:latin typeface="Times New Roman"/>
                <a:ea typeface="DejaVu Sans"/>
              </a:rPr>
              <a:t>Чи немає у взутті на внутрішній поверхні грубих швів, нерівностей, заломів і вм'ятин що може терти ногу, таку пару відкладаємо вбік.</a:t>
            </a:r>
            <a:endParaRPr b="0" lang="en-US" sz="1800" spc="-1" strike="noStrike">
              <a:latin typeface="Arial"/>
            </a:endParaRPr>
          </a:p>
          <a:p>
            <a:pPr marL="343080" indent="-342360">
              <a:lnSpc>
                <a:spcPct val="100000"/>
              </a:lnSpc>
              <a:buClr>
                <a:srgbClr val="000000"/>
              </a:buClr>
              <a:buFont typeface="StarSymbol"/>
              <a:buAutoNum type="arabicPeriod"/>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Перевіряємо щоб обидві напівпари були: однієї довжини і  однієї висоти!</a:t>
            </a:r>
            <a:endParaRPr b="0" lang="en-US" sz="1800" spc="-1" strike="noStrike">
              <a:latin typeface="Arial"/>
            </a:endParaRPr>
          </a:p>
          <a:p>
            <a:pPr marL="343080" indent="-342360">
              <a:lnSpc>
                <a:spcPct val="100000"/>
              </a:lnSpc>
              <a:buClr>
                <a:srgbClr val="000000"/>
              </a:buClr>
              <a:buFont typeface="StarSymbol"/>
              <a:buAutoNum type="arabicPeriod"/>
            </a:pPr>
            <a:r>
              <a:rPr b="0" lang="ru-RU" sz="1800" spc="-1" strike="noStrike">
                <a:solidFill>
                  <a:srgbClr val="000000"/>
                </a:solidFill>
                <a:latin typeface="Times New Roman"/>
                <a:ea typeface="DejaVu Sans"/>
              </a:rPr>
              <a:t>Взуваємося так, як будемо взуття носити. Якщо  вибираємо зимове взуття, то беремо з собою товсту шкарпетку.</a:t>
            </a:r>
            <a:endParaRPr b="0" lang="en-US" sz="1800" spc="-1" strike="noStrike">
              <a:latin typeface="Arial"/>
            </a:endParaRPr>
          </a:p>
          <a:p>
            <a:pPr marL="343080" indent="-342360">
              <a:lnSpc>
                <a:spcPct val="100000"/>
              </a:lnSpc>
              <a:buClr>
                <a:srgbClr val="000000"/>
              </a:buClr>
              <a:buFont typeface="StarSymbol"/>
              <a:buAutoNum type="arabicPeriod"/>
            </a:pPr>
            <a:r>
              <a:rPr b="0" lang="ru-RU" sz="1800" spc="-1" strike="noStrike">
                <a:solidFill>
                  <a:srgbClr val="000000"/>
                </a:solidFill>
                <a:latin typeface="Times New Roman"/>
                <a:ea typeface="DejaVu Sans"/>
              </a:rPr>
              <a:t>Одягати обов'язково потрібно обидві напівпари!</a:t>
            </a:r>
            <a:endParaRPr b="0" lang="en-US" sz="1800" spc="-1" strike="noStrike">
              <a:latin typeface="Arial"/>
            </a:endParaRPr>
          </a:p>
          <a:p>
            <a:pPr marL="343080" indent="-342360">
              <a:lnSpc>
                <a:spcPct val="100000"/>
              </a:lnSpc>
              <a:buClr>
                <a:srgbClr val="000000"/>
              </a:buClr>
              <a:buFont typeface="StarSymbol"/>
              <a:buAutoNum type="arabicPeriod"/>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Надівши взуття - потрібно в ній встати і пройтися. </a:t>
            </a:r>
            <a:endParaRPr b="0" lang="en-US" sz="1800" spc="-1" strike="noStrike">
              <a:latin typeface="Arial"/>
            </a:endParaRPr>
          </a:p>
          <a:p>
            <a:pPr marL="343080" indent="-342360">
              <a:lnSpc>
                <a:spcPct val="100000"/>
              </a:lnSpc>
              <a:buClr>
                <a:srgbClr val="000000"/>
              </a:buClr>
              <a:buFont typeface="StarSymbol"/>
              <a:buAutoNum type="arabicPeriod"/>
            </a:pPr>
            <a:r>
              <a:rPr b="0" lang="ru-RU" sz="1800" spc="-1" strike="noStrike">
                <a:solidFill>
                  <a:srgbClr val="000000"/>
                </a:solidFill>
                <a:latin typeface="Times New Roman"/>
                <a:ea typeface="DejaVu Sans"/>
              </a:rPr>
              <a:t>Знявши взуття з ноги уважно огляньте ступню. Чи немає на ній слідів здавлення, почервоніння і т.д. В цих місцях, швидше за все взуття натре вам мозолі.</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CustomShape 1"/>
          <p:cNvSpPr/>
          <p:nvPr/>
        </p:nvSpPr>
        <p:spPr>
          <a:xfrm>
            <a:off x="1654560" y="106200"/>
            <a:ext cx="7314480" cy="3741840"/>
          </a:xfrm>
          <a:prstGeom prst="rect">
            <a:avLst/>
          </a:prstGeom>
          <a:noFill/>
          <a:ln w="0">
            <a:noFill/>
          </a:ln>
        </p:spPr>
        <p:style>
          <a:lnRef idx="0"/>
          <a:fillRef idx="0"/>
          <a:effectRef idx="0"/>
          <a:fontRef idx="minor"/>
        </p:style>
        <p:txBody>
          <a:bodyPr lIns="90000" rIns="90000" tIns="45000" bIns="45000">
            <a:spAutoFit/>
          </a:bodyPr>
          <a:p>
            <a:pPr algn="ctr">
              <a:lnSpc>
                <a:spcPct val="100000"/>
              </a:lnSpc>
              <a:tabLst>
                <a:tab algn="l" pos="0"/>
              </a:tabLst>
            </a:pPr>
            <a:r>
              <a:rPr b="1" lang="ru-RU" sz="3200" spc="-1" strike="noStrike">
                <a:solidFill>
                  <a:srgbClr val="821a08"/>
                </a:solidFill>
                <a:latin typeface="Times New Roman"/>
                <a:ea typeface="DejaVu Sans"/>
              </a:rPr>
              <a:t>Технологія догляду за взуттям. Добір засобів із догляду за взуттям</a:t>
            </a:r>
            <a:endParaRPr b="0" lang="en-US" sz="3200" spc="-1" strike="noStrike">
              <a:latin typeface="Arial"/>
            </a:endParaRPr>
          </a:p>
          <a:p>
            <a:pPr algn="just">
              <a:lnSpc>
                <a:spcPct val="100000"/>
              </a:lnSpc>
              <a:tabLst>
                <a:tab algn="l" pos="0"/>
              </a:tabLst>
            </a:pPr>
            <a:r>
              <a:rPr b="0" lang="ru-RU" sz="1600" spc="-1" strike="noStrike">
                <a:solidFill>
                  <a:srgbClr val="000000"/>
                </a:solidFill>
                <a:latin typeface="Times New Roman"/>
                <a:ea typeface="DejaVu Sans"/>
              </a:rPr>
              <a:t>Для того щоб взуття довше служило, за ним необхідно правильно й регулярно доглядати. Серед численних засобів догляду за взуттям розрізняють два основні типи: засоби для просочення та змащувальні речовини. </a:t>
            </a:r>
            <a:endParaRPr b="0" lang="en-US" sz="1600" spc="-1" strike="noStrike">
              <a:latin typeface="Arial"/>
            </a:endParaRPr>
          </a:p>
          <a:p>
            <a:pPr algn="just">
              <a:lnSpc>
                <a:spcPct val="100000"/>
              </a:lnSpc>
              <a:tabLst>
                <a:tab algn="l" pos="0"/>
              </a:tabLst>
            </a:pPr>
            <a:r>
              <a:rPr b="0" lang="ru-RU" sz="1600" spc="-1" strike="noStrike">
                <a:solidFill>
                  <a:srgbClr val="000000"/>
                </a:solidFill>
                <a:latin typeface="Times New Roman"/>
                <a:ea typeface="DejaVu Sans"/>
              </a:rPr>
              <a:t>Перші випускаються зазвичай у вигляді аерозолів</a:t>
            </a:r>
            <a:endParaRPr b="0" lang="en-US" sz="1600" spc="-1" strike="noStrike">
              <a:latin typeface="Arial"/>
            </a:endParaRPr>
          </a:p>
          <a:p>
            <a:pPr algn="just">
              <a:lnSpc>
                <a:spcPct val="100000"/>
              </a:lnSpc>
              <a:tabLst>
                <a:tab algn="l" pos="0"/>
              </a:tabLst>
            </a:pPr>
            <a:r>
              <a:rPr b="0" lang="ru-RU" sz="1600" spc="-1" strike="noStrike">
                <a:solidFill>
                  <a:srgbClr val="000000"/>
                </a:solidFill>
                <a:latin typeface="Times New Roman"/>
                <a:ea typeface="DejaVu Sans"/>
              </a:rPr>
              <a:t>і містять водовідштовхувальні інгредієнти, що захищають взуття від бруду й вологи. Просочувати взуття потрібно перед початком використання, а у вологу погоду — не рідше ніж раз на тиждень. </a:t>
            </a:r>
            <a:endParaRPr b="0" lang="en-US" sz="1600" spc="-1" strike="noStrike">
              <a:latin typeface="Arial"/>
            </a:endParaRPr>
          </a:p>
          <a:p>
            <a:pPr algn="just">
              <a:lnSpc>
                <a:spcPct val="100000"/>
              </a:lnSpc>
              <a:tabLst>
                <a:tab algn="l" pos="0"/>
              </a:tabLst>
            </a:pPr>
            <a:r>
              <a:rPr b="0" lang="ru-RU" sz="1600" spc="-1" strike="noStrike">
                <a:solidFill>
                  <a:srgbClr val="000000"/>
                </a:solidFill>
                <a:latin typeface="Times New Roman"/>
                <a:ea typeface="DejaVu Sans"/>
              </a:rPr>
              <a:t>Змащувальні речовини випускаються переважно у вигляді кремів і містять жири та воски, що живлять, захищають та зберігають шкіру. Більшість засобів є багатофункціональними: вони водночас і очищують, і захищають від вологи, і живлять, і відновлюють колір. </a:t>
            </a:r>
            <a:endParaRPr b="0" lang="en-US" sz="1600" spc="-1" strike="noStrike">
              <a:latin typeface="Arial"/>
            </a:endParaRPr>
          </a:p>
        </p:txBody>
      </p:sp>
      <p:pic>
        <p:nvPicPr>
          <p:cNvPr id="164" name="Рисунок 4" descr=""/>
          <p:cNvPicPr/>
          <p:nvPr/>
        </p:nvPicPr>
        <p:blipFill>
          <a:blip r:embed="rId1"/>
          <a:stretch/>
        </p:blipFill>
        <p:spPr>
          <a:xfrm>
            <a:off x="8969760" y="966960"/>
            <a:ext cx="3162240" cy="2063160"/>
          </a:xfrm>
          <a:prstGeom prst="rect">
            <a:avLst/>
          </a:prstGeom>
          <a:ln w="0">
            <a:noFill/>
          </a:ln>
        </p:spPr>
      </p:pic>
      <p:sp>
        <p:nvSpPr>
          <p:cNvPr id="165" name="CustomShape 2"/>
          <p:cNvSpPr/>
          <p:nvPr/>
        </p:nvSpPr>
        <p:spPr>
          <a:xfrm>
            <a:off x="1654560" y="3891600"/>
            <a:ext cx="10362600" cy="2766960"/>
          </a:xfrm>
          <a:prstGeom prst="rect">
            <a:avLst/>
          </a:prstGeom>
          <a:noFill/>
          <a:ln w="0">
            <a:noFill/>
          </a:ln>
        </p:spPr>
        <p:style>
          <a:lnRef idx="0"/>
          <a:fillRef idx="0"/>
          <a:effectRef idx="0"/>
          <a:fontRef idx="minor"/>
        </p:style>
        <p:txBody>
          <a:bodyPr lIns="90000" rIns="90000" tIns="45000" bIns="45000">
            <a:spAutoFit/>
          </a:bodyPr>
          <a:p>
            <a:pPr algn="just">
              <a:lnSpc>
                <a:spcPct val="100000"/>
              </a:lnSpc>
              <a:tabLst>
                <a:tab algn="l" pos="0"/>
              </a:tabLst>
            </a:pPr>
            <a:r>
              <a:rPr b="0" lang="ru-RU" sz="1600" spc="-1" strike="noStrike">
                <a:solidFill>
                  <a:srgbClr val="000000"/>
                </a:solidFill>
                <a:latin typeface="Times New Roman"/>
                <a:ea typeface="DejaVu Sans"/>
              </a:rPr>
              <a:t>Чим більше функцій у засобу, тим зручніше. Вибирати засіб потрібно індивідуально для кожної пари взуття. </a:t>
            </a:r>
            <a:endParaRPr b="0" lang="en-US" sz="1600" spc="-1" strike="noStrike">
              <a:latin typeface="Arial"/>
            </a:endParaRPr>
          </a:p>
          <a:p>
            <a:pPr algn="just">
              <a:lnSpc>
                <a:spcPct val="100000"/>
              </a:lnSpc>
              <a:tabLst>
                <a:tab algn="l" pos="0"/>
              </a:tabLst>
            </a:pPr>
            <a:r>
              <a:rPr b="0" lang="ru-RU" sz="1600" spc="-1" strike="noStrike">
                <a:solidFill>
                  <a:srgbClr val="000000"/>
                </a:solidFill>
                <a:latin typeface="Times New Roman"/>
                <a:ea typeface="DejaVu Sans"/>
              </a:rPr>
              <a:t>Для взуття, що використовується щодня, потрібні креми з органічних речовин (жирів, восків). Вони вологостійкі, краще захищають шкіру, надають блиску, відштовхують пил. </a:t>
            </a:r>
            <a:endParaRPr b="0" lang="en-US" sz="1600" spc="-1" strike="noStrike">
              <a:latin typeface="Arial"/>
            </a:endParaRPr>
          </a:p>
          <a:p>
            <a:pPr algn="just">
              <a:lnSpc>
                <a:spcPct val="100000"/>
              </a:lnSpc>
              <a:tabLst>
                <a:tab algn="l" pos="0"/>
              </a:tabLst>
            </a:pPr>
            <a:r>
              <a:rPr b="0" lang="ru-RU" sz="1600" spc="-1" strike="noStrike">
                <a:solidFill>
                  <a:srgbClr val="000000"/>
                </a:solidFill>
                <a:latin typeface="Times New Roman"/>
                <a:ea typeface="DejaVu Sans"/>
              </a:rPr>
              <a:t>Швидкий догляд забезпечать водоемульсійні креми. Вони м’якіші й ними краще обробляти жіноче або модельне взуття. Від вологи такі креми захищають гірше, але надають взуттю чудового вигляду. </a:t>
            </a:r>
            <a:endParaRPr b="0" lang="en-US" sz="1600" spc="-1" strike="noStrike">
              <a:latin typeface="Arial"/>
            </a:endParaRPr>
          </a:p>
          <a:p>
            <a:pPr algn="just">
              <a:lnSpc>
                <a:spcPct val="100000"/>
              </a:lnSpc>
              <a:tabLst>
                <a:tab algn="l" pos="0"/>
              </a:tabLst>
            </a:pPr>
            <a:r>
              <a:rPr b="0" lang="ru-RU" sz="1600" spc="-1" strike="noStrike">
                <a:solidFill>
                  <a:srgbClr val="000000"/>
                </a:solidFill>
                <a:latin typeface="Times New Roman"/>
                <a:ea typeface="DejaVu Sans"/>
              </a:rPr>
              <a:t>Дорогому взуттю з тонкої гладенької шкіри протипоказаний густий крем. Жирний крем забиватиме пори шкіри, і вона втратить свої властивості. Для такого взуття підійде нежирний емульсійний крем або бальзам.</a:t>
            </a:r>
            <a:endParaRPr b="0" lang="en-US" sz="1600" spc="-1" strike="noStrike">
              <a:latin typeface="Arial"/>
            </a:endParaRPr>
          </a:p>
          <a:p>
            <a:pPr algn="just">
              <a:lnSpc>
                <a:spcPct val="100000"/>
              </a:lnSpc>
              <a:tabLst>
                <a:tab algn="l" pos="0"/>
              </a:tabLst>
            </a:pPr>
            <a:r>
              <a:rPr b="0" lang="ru-RU" sz="1600" spc="-1" strike="noStrike">
                <a:solidFill>
                  <a:srgbClr val="000000"/>
                </a:solidFill>
                <a:latin typeface="Times New Roman"/>
                <a:ea typeface="DejaVu Sans"/>
              </a:rPr>
              <a:t>Для замшевого й лакового взуття також є свої засоби. Наприклад, кольорові аерозолі для замші не лише очищують і розпрямляють склеєні ворсинки, а й відновлюють кольори.</a:t>
            </a:r>
            <a:endParaRPr b="0" lang="en-US" sz="1600" spc="-1" strike="noStrike">
              <a:latin typeface="Arial"/>
            </a:endParaRPr>
          </a:p>
          <a:p>
            <a:pPr algn="just">
              <a:lnSpc>
                <a:spcPct val="100000"/>
              </a:lnSpc>
              <a:tabLst>
                <a:tab algn="l" pos="0"/>
              </a:tabLst>
            </a:pPr>
            <a:r>
              <a:rPr b="0" lang="ru-RU" sz="1600" spc="-1" strike="noStrike">
                <a:solidFill>
                  <a:srgbClr val="000000"/>
                </a:solidFill>
                <a:latin typeface="Times New Roman"/>
                <a:ea typeface="DejaVu Sans"/>
              </a:rPr>
              <a:t>Лакове взуття не має потреби в просоченні, проте воно легко ушкоджується. Щоб видалити дрібні подряпини, запобігти появі тріщин, додати блиску та м’якості, використовують спеціальні бальзами й олії.</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6" name="CustomShape 1"/>
          <p:cNvSpPr/>
          <p:nvPr/>
        </p:nvSpPr>
        <p:spPr>
          <a:xfrm>
            <a:off x="1643760" y="347400"/>
            <a:ext cx="4516920" cy="617400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1" lang="ru-RU" sz="1600" spc="-1" strike="noStrike">
                <a:solidFill>
                  <a:srgbClr val="821a08"/>
                </a:solidFill>
                <a:latin typeface="Times New Roman"/>
                <a:ea typeface="DejaVu Sans"/>
              </a:rPr>
              <a:t>Правила з догляду за взуттям:</a:t>
            </a:r>
            <a:endParaRPr b="0" lang="en-US" sz="1600" spc="-1" strike="noStrike">
              <a:latin typeface="Arial"/>
            </a:endParaRPr>
          </a:p>
          <a:p>
            <a:pPr algn="just">
              <a:lnSpc>
                <a:spcPct val="100000"/>
              </a:lnSpc>
            </a:pPr>
            <a:r>
              <a:rPr b="0" lang="ru-RU" sz="1600" spc="-1" strike="noStrike">
                <a:solidFill>
                  <a:srgbClr val="000000"/>
                </a:solidFill>
                <a:latin typeface="Times New Roman"/>
                <a:ea typeface="DejaVu Sans"/>
              </a:rPr>
              <a:t>1. Щодня очищайте взуття від пилу і бруду.</a:t>
            </a:r>
            <a:endParaRPr b="0" lang="en-US" sz="1600" spc="-1" strike="noStrike">
              <a:latin typeface="Arial"/>
            </a:endParaRPr>
          </a:p>
          <a:p>
            <a:pPr algn="just">
              <a:lnSpc>
                <a:spcPct val="100000"/>
              </a:lnSpc>
            </a:pPr>
            <a:r>
              <a:rPr b="0" lang="ru-RU" sz="1600" spc="-1" strike="noStrike">
                <a:solidFill>
                  <a:srgbClr val="000000"/>
                </a:solidFill>
                <a:latin typeface="Times New Roman"/>
                <a:ea typeface="DejaVu Sans"/>
              </a:rPr>
              <a:t>2. Просушуйте взуття за кімнатної температури без використання додаткових джерел тепла.</a:t>
            </a:r>
            <a:endParaRPr b="0" lang="en-US" sz="1600" spc="-1" strike="noStrike">
              <a:latin typeface="Arial"/>
            </a:endParaRPr>
          </a:p>
          <a:p>
            <a:pPr algn="just">
              <a:lnSpc>
                <a:spcPct val="100000"/>
              </a:lnSpc>
            </a:pPr>
            <a:r>
              <a:rPr b="0" lang="ru-RU" sz="1600" spc="-1" strike="noStrike">
                <a:solidFill>
                  <a:srgbClr val="000000"/>
                </a:solidFill>
                <a:latin typeface="Times New Roman"/>
                <a:ea typeface="DejaVu Sans"/>
              </a:rPr>
              <a:t>3. Для збереження форми взуття обов’язково використовуйте внутрішні вставки-каркаси.</a:t>
            </a:r>
            <a:endParaRPr b="0" lang="en-US" sz="1600" spc="-1" strike="noStrike">
              <a:latin typeface="Arial"/>
            </a:endParaRPr>
          </a:p>
          <a:p>
            <a:pPr algn="just">
              <a:lnSpc>
                <a:spcPct val="100000"/>
              </a:lnSpc>
            </a:pPr>
            <a:r>
              <a:rPr b="0" lang="ru-RU" sz="1600" spc="-1" strike="noStrike">
                <a:solidFill>
                  <a:srgbClr val="000000"/>
                </a:solidFill>
                <a:latin typeface="Times New Roman"/>
                <a:ea typeface="DejaVu Sans"/>
              </a:rPr>
              <a:t>4. Взуття не можна прати в пральній машині, сильно терти й викручувати, а також використовувати вибілювач для чищення.</a:t>
            </a:r>
            <a:endParaRPr b="0" lang="en-US" sz="1600" spc="-1" strike="noStrike">
              <a:latin typeface="Arial"/>
            </a:endParaRPr>
          </a:p>
          <a:p>
            <a:pPr algn="just">
              <a:lnSpc>
                <a:spcPct val="100000"/>
              </a:lnSpc>
            </a:pPr>
            <a:r>
              <a:rPr b="0" lang="ru-RU" sz="1600" spc="-1" strike="noStrike">
                <a:solidFill>
                  <a:srgbClr val="000000"/>
                </a:solidFill>
                <a:latin typeface="Times New Roman"/>
                <a:ea typeface="DejaVu Sans"/>
              </a:rPr>
              <a:t>5. Для запобігання розриву швів на взутті та для збереження його форми користуйтеся ложками для взуття, взувайте його тільки в розшнурованому вигляді. Не перетягуйте занадто шнурки, щоб не розірвати шкіру й кріплення.</a:t>
            </a:r>
            <a:endParaRPr b="0" lang="en-US" sz="1600" spc="-1" strike="noStrike">
              <a:latin typeface="Arial"/>
            </a:endParaRPr>
          </a:p>
          <a:p>
            <a:pPr algn="just">
              <a:lnSpc>
                <a:spcPct val="100000"/>
              </a:lnSpc>
            </a:pPr>
            <a:r>
              <a:rPr b="0" lang="ru-RU" sz="1600" spc="-1" strike="noStrike">
                <a:solidFill>
                  <a:srgbClr val="000000"/>
                </a:solidFill>
                <a:latin typeface="Times New Roman"/>
                <a:ea typeface="DejaVu Sans"/>
              </a:rPr>
              <a:t>6. Щоб не відірвати підошву, не знімайте взуття, наступаючи на задник.</a:t>
            </a:r>
            <a:endParaRPr b="0" lang="en-US" sz="1600" spc="-1" strike="noStrike">
              <a:latin typeface="Arial"/>
            </a:endParaRPr>
          </a:p>
          <a:p>
            <a:pPr algn="just">
              <a:lnSpc>
                <a:spcPct val="100000"/>
              </a:lnSpc>
            </a:pPr>
            <a:r>
              <a:rPr b="0" lang="ru-RU" sz="1600" spc="-1" strike="noStrike">
                <a:solidFill>
                  <a:srgbClr val="000000"/>
                </a:solidFill>
                <a:latin typeface="Times New Roman"/>
                <a:ea typeface="DejaVu Sans"/>
              </a:rPr>
              <a:t>7. У вологу погоду краще не одягати взуття із замші, велюру, текстилю, з підошвою з натуральної шкіри, адже гарантія від промокання надається тільки на гумове й  водовідштовхувальне взуття.</a:t>
            </a:r>
            <a:endParaRPr b="0" lang="en-US" sz="1600" spc="-1" strike="noStrike">
              <a:latin typeface="Arial"/>
            </a:endParaRPr>
          </a:p>
          <a:p>
            <a:pPr algn="just">
              <a:lnSpc>
                <a:spcPct val="100000"/>
              </a:lnSpc>
            </a:pPr>
            <a:r>
              <a:rPr b="0" lang="ru-RU" sz="1600" spc="-1" strike="noStrike">
                <a:solidFill>
                  <a:srgbClr val="000000"/>
                </a:solidFill>
                <a:latin typeface="Times New Roman"/>
                <a:ea typeface="DejaVu Sans"/>
              </a:rPr>
              <a:t>8. У снігову погоду від солей та інших хімікатів, які використовують комунальні служби для очищення, можуть з’явитися плями на взутті — їх слід негайно видалити й вимити взуття.</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7" name="CustomShape 1"/>
          <p:cNvSpPr/>
          <p:nvPr/>
        </p:nvSpPr>
        <p:spPr>
          <a:xfrm>
            <a:off x="1589400" y="187200"/>
            <a:ext cx="6182280" cy="5444640"/>
          </a:xfrm>
          <a:prstGeom prst="rect">
            <a:avLst/>
          </a:prstGeom>
          <a:noFill/>
          <a:ln w="0">
            <a:noFill/>
          </a:ln>
        </p:spPr>
        <p:style>
          <a:lnRef idx="0"/>
          <a:fillRef idx="0"/>
          <a:effectRef idx="0"/>
          <a:fontRef idx="minor"/>
        </p:style>
        <p:txBody>
          <a:bodyPr lIns="90000" rIns="90000" tIns="45000" bIns="45000">
            <a:spAutoFit/>
          </a:bodyPr>
          <a:p>
            <a:pPr>
              <a:lnSpc>
                <a:spcPct val="100000"/>
              </a:lnSpc>
            </a:pPr>
            <a:r>
              <a:rPr b="0" lang="ru-RU" sz="3200" spc="-1" strike="noStrike">
                <a:solidFill>
                  <a:srgbClr val="821a08"/>
                </a:solidFill>
                <a:latin typeface="Times New Roman"/>
                <a:ea typeface="DejaVu Sans"/>
              </a:rPr>
              <a:t>Захист одягу та взуття від молі</a:t>
            </a:r>
            <a:endParaRPr b="0" lang="en-US" sz="3200" spc="-1" strike="noStrike">
              <a:latin typeface="Arial"/>
            </a:endParaRPr>
          </a:p>
          <a:p>
            <a:pPr algn="just">
              <a:lnSpc>
                <a:spcPct val="100000"/>
              </a:lnSpc>
              <a:tabLst>
                <a:tab algn="l" pos="0"/>
              </a:tabLst>
            </a:pPr>
            <a:r>
              <a:rPr b="0" lang="ru-RU" sz="1600" spc="-1" strike="noStrike">
                <a:solidFill>
                  <a:srgbClr val="000000"/>
                </a:solidFill>
                <a:latin typeface="Times New Roman"/>
                <a:ea typeface="DejaVu Sans"/>
              </a:rPr>
              <a:t>Міль у домі — це серйозна неприємність. Існує багато різновидів молі, серед яких найбільш поширеною є платтяна міль, яка псує шерстяні речі.</a:t>
            </a:r>
            <a:endParaRPr b="0" lang="en-US" sz="1600" spc="-1" strike="noStrike">
              <a:latin typeface="Arial"/>
            </a:endParaRPr>
          </a:p>
          <a:p>
            <a:pPr algn="just">
              <a:lnSpc>
                <a:spcPct val="100000"/>
              </a:lnSpc>
              <a:tabLst>
                <a:tab algn="l" pos="0"/>
              </a:tabLst>
            </a:pPr>
            <a:r>
              <a:rPr b="0" lang="ru-RU" sz="1600" spc="-1" strike="noStrike">
                <a:solidFill>
                  <a:srgbClr val="000000"/>
                </a:solidFill>
                <a:latin typeface="Times New Roman"/>
                <a:ea typeface="DejaVu Sans"/>
              </a:rPr>
              <a:t>Міль зазвичай не заводиться в одязі, який постійно носять або час від часу просушують на сонці й виносять на відкрите повітря. Найчастіше міль псує ті речі, які ми прибираємо на тривале зберігання. </a:t>
            </a:r>
            <a:endParaRPr b="0" lang="en-US" sz="1600" spc="-1" strike="noStrike">
              <a:latin typeface="Arial"/>
            </a:endParaRPr>
          </a:p>
          <a:p>
            <a:pPr algn="just">
              <a:lnSpc>
                <a:spcPct val="100000"/>
              </a:lnSpc>
              <a:tabLst>
                <a:tab algn="l" pos="0"/>
              </a:tabLst>
            </a:pPr>
            <a:r>
              <a:rPr b="0" lang="ru-RU" sz="1600" spc="-1" strike="noStrike">
                <a:solidFill>
                  <a:srgbClr val="000000"/>
                </a:solidFill>
                <a:latin typeface="Times New Roman"/>
                <a:ea typeface="DejaVu Sans"/>
              </a:rPr>
              <a:t>У боротьбі з міллю є екологічно чисті «помічники»: це сонячне світло, рух, свіже повітря — їх не витримують личинки молі. Тому улюбленим речам, які часто носять, міль не страшна. </a:t>
            </a:r>
            <a:endParaRPr b="0" lang="en-US" sz="1600" spc="-1" strike="noStrike">
              <a:latin typeface="Arial"/>
            </a:endParaRPr>
          </a:p>
          <a:p>
            <a:pPr algn="just">
              <a:lnSpc>
                <a:spcPct val="100000"/>
              </a:lnSpc>
              <a:tabLst>
                <a:tab algn="l" pos="0"/>
              </a:tabLst>
            </a:pPr>
            <a:r>
              <a:rPr b="0" lang="ru-RU" sz="1600" spc="-1" strike="noStrike">
                <a:solidFill>
                  <a:srgbClr val="000000"/>
                </a:solidFill>
                <a:latin typeface="Times New Roman"/>
                <a:ea typeface="DejaVu Sans"/>
              </a:rPr>
              <a:t>Інші екологічно чисті засоби від молі — це речовини з різким запахом, що відлякують метеликів і допомагають позбутися молі. Наші бабусі клали в скрині камфору, шматочки кедрової деревини, тютюн, махорку, листя хмелю, волоського горіха. Непогано діють свіжі апельсинові й мандаринові шкірки. </a:t>
            </a:r>
            <a:endParaRPr b="0" lang="en-US" sz="1600" spc="-1" strike="noStrike">
              <a:latin typeface="Arial"/>
            </a:endParaRPr>
          </a:p>
          <a:p>
            <a:pPr algn="just">
              <a:lnSpc>
                <a:spcPct val="100000"/>
              </a:lnSpc>
              <a:tabLst>
                <a:tab algn="l" pos="0"/>
              </a:tabLst>
            </a:pPr>
            <a:r>
              <a:rPr b="0" lang="ru-RU" sz="1600" spc="-1" strike="noStrike">
                <a:solidFill>
                  <a:srgbClr val="000000"/>
                </a:solidFill>
                <a:latin typeface="Times New Roman"/>
                <a:ea typeface="DejaVu Sans"/>
              </a:rPr>
              <a:t>Чудові засоби для боротьби з міллю — сушена лаванда, герань, атеринка, м’ята, гвоздика. Досвідчені господарки спеціально шиють мішечки, які наповнюють цими запашними рослинами й поміщають у шухляди, на полиці шаф, плічки під чохли. Крім захисту від молі, одяг насичується приємним  запахом.</a:t>
            </a:r>
            <a:endParaRPr b="0" lang="en-US" sz="16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8" name="CustomShape 1"/>
          <p:cNvSpPr/>
          <p:nvPr/>
        </p:nvSpPr>
        <p:spPr>
          <a:xfrm>
            <a:off x="1687320" y="279720"/>
            <a:ext cx="10209960" cy="5454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ru-RU" sz="3200" spc="-1" strike="noStrike">
                <a:solidFill>
                  <a:srgbClr val="821a08"/>
                </a:solidFill>
                <a:latin typeface="Times New Roman"/>
                <a:ea typeface="DejaVu Sans"/>
              </a:rPr>
              <a:t>Санітарно-гігієнічні вимоги під час примірювання одягу, білизни, взуття та догляду за ними</a:t>
            </a:r>
            <a:endParaRPr b="0" lang="en-US" sz="3200" spc="-1" strike="noStrike">
              <a:latin typeface="Arial"/>
            </a:endParaRPr>
          </a:p>
          <a:p>
            <a:pPr algn="just">
              <a:lnSpc>
                <a:spcPct val="100000"/>
              </a:lnSpc>
            </a:pPr>
            <a:r>
              <a:rPr b="0" lang="ru-RU" sz="1800" spc="-1" strike="noStrike">
                <a:solidFill>
                  <a:srgbClr val="000000"/>
                </a:solidFill>
                <a:latin typeface="Times New Roman"/>
                <a:ea typeface="DejaVu Sans"/>
              </a:rPr>
              <a:t>Експлуатація одягу часто залежить від того, як його примірювали під час купівлі. Іноді навіть досвідчені модниці не знають, як потрібно приміряти одяг чи взуття, щоб потім не розчаруватися.</a:t>
            </a:r>
            <a:endParaRPr b="0" lang="en-US" sz="1800" spc="-1" strike="noStrike">
              <a:latin typeface="Arial"/>
            </a:endParaRPr>
          </a:p>
          <a:p>
            <a:pPr algn="just">
              <a:lnSpc>
                <a:spcPct val="100000"/>
              </a:lnSpc>
            </a:pPr>
            <a:r>
              <a:rPr b="1" lang="ru-RU" sz="1800" spc="-1" strike="noStrike">
                <a:solidFill>
                  <a:srgbClr val="000000"/>
                </a:solidFill>
                <a:latin typeface="Times New Roman"/>
                <a:ea typeface="DejaVu Sans"/>
              </a:rPr>
              <a:t>Існує декілька правил примірювання, серед яких:</a:t>
            </a:r>
            <a:endParaRPr b="0" lang="en-US" sz="1800" spc="-1" strike="noStrike">
              <a:latin typeface="Arial"/>
            </a:endParaRPr>
          </a:p>
          <a:p>
            <a:pPr algn="just">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прикласти одяг до лиця, щоб визначитися, чи личить вам колір;</a:t>
            </a:r>
            <a:endParaRPr b="0" lang="en-US" sz="1800" spc="-1" strike="noStrike">
              <a:latin typeface="Arial"/>
            </a:endParaRPr>
          </a:p>
          <a:p>
            <a:pPr algn="just">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не одягати одяг поверх іншого;</a:t>
            </a:r>
            <a:endParaRPr b="0" lang="en-US" sz="1800" spc="-1" strike="noStrike">
              <a:latin typeface="Arial"/>
            </a:endParaRPr>
          </a:p>
          <a:p>
            <a:pPr algn="just">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обов’язково порухатися, присісти, підняти руки тощо;</a:t>
            </a:r>
            <a:endParaRPr b="0" lang="en-US" sz="1800" spc="-1" strike="noStrike">
              <a:latin typeface="Arial"/>
            </a:endParaRPr>
          </a:p>
          <a:p>
            <a:pPr algn="just">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якщо примірюєте сукню або спідницю, слід звернути увагу на довжину: навіть 1 см має значення;</a:t>
            </a:r>
            <a:endParaRPr b="0" lang="en-US" sz="1800" spc="-1" strike="noStrike">
              <a:latin typeface="Arial"/>
            </a:endParaRPr>
          </a:p>
          <a:p>
            <a:pPr algn="just">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обов’язково оглянути шви на одязі: вони мають бути акуратними, з правильною технологією обробки;</a:t>
            </a:r>
            <a:endParaRPr b="0" lang="en-US" sz="1800" spc="-1" strike="noStrike">
              <a:latin typeface="Arial"/>
            </a:endParaRPr>
          </a:p>
          <a:p>
            <a:pPr algn="just">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примірювати взуття потрібно на тонкі шкарпетки;</a:t>
            </a:r>
            <a:endParaRPr b="0" lang="en-US" sz="1800" spc="-1" strike="noStrike">
              <a:latin typeface="Arial"/>
            </a:endParaRPr>
          </a:p>
          <a:p>
            <a:pPr algn="just">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примірювати нове взуття краще в другій половині дня, оскільки протягом дня ноги трохи набрякають;</a:t>
            </a:r>
            <a:endParaRPr b="0" lang="en-US" sz="1800" spc="-1" strike="noStrike">
              <a:latin typeface="Arial"/>
            </a:endParaRPr>
          </a:p>
          <a:p>
            <a:pPr algn="just">
              <a:lnSpc>
                <a:spcPct val="100000"/>
              </a:lnSpc>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одягнувши на себе нову пару взуття для примірювання, не поспішайте її знімати. Слід пройтися магазином, зробити два-три десятки кроків, зупинитися, встати на носки, потім перенести вагу тіла на п’яти. Прислухайтеся до своїх відчуттів, якщо є хоча б незначне відчуття дискомфорту в ступнях ніг, краще відмовитись від покупки цієї пари й попросити таку саму, але іншого розміру.</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3" name="CustomShape 1"/>
          <p:cNvSpPr/>
          <p:nvPr/>
        </p:nvSpPr>
        <p:spPr>
          <a:xfrm>
            <a:off x="1442880" y="121320"/>
            <a:ext cx="10345680" cy="2828160"/>
          </a:xfrm>
          <a:prstGeom prst="rect">
            <a:avLst/>
          </a:prstGeom>
          <a:noFill/>
          <a:ln w="0">
            <a:noFill/>
          </a:ln>
        </p:spPr>
        <p:style>
          <a:lnRef idx="0"/>
          <a:fillRef idx="0"/>
          <a:effectRef idx="0"/>
          <a:fontRef idx="minor"/>
        </p:style>
        <p:txBody>
          <a:bodyPr lIns="90000" rIns="90000" tIns="45000" bIns="45000" anchor="ctr">
            <a:normAutofit/>
          </a:bodyPr>
          <a:p>
            <a:pPr algn="just">
              <a:lnSpc>
                <a:spcPct val="100000"/>
              </a:lnSpc>
              <a:spcBef>
                <a:spcPts val="641"/>
              </a:spcBef>
              <a:spcAft>
                <a:spcPts val="601"/>
              </a:spcAft>
              <a:tabLst>
                <a:tab algn="l" pos="0"/>
              </a:tabLst>
            </a:pPr>
            <a:r>
              <a:rPr b="0" lang="ru-RU" sz="3200" spc="-1" strike="noStrike">
                <a:solidFill>
                  <a:srgbClr val="c00000"/>
                </a:solidFill>
                <a:latin typeface="Times New Roman"/>
              </a:rPr>
              <a:t>Зустрічають по одежині, а по розуму проводжають!</a:t>
            </a:r>
            <a:endParaRPr b="0" lang="en-US" sz="3200" spc="-1" strike="noStrike">
              <a:latin typeface="Arial"/>
            </a:endParaRPr>
          </a:p>
          <a:p>
            <a:pPr algn="just">
              <a:lnSpc>
                <a:spcPct val="100000"/>
              </a:lnSpc>
              <a:spcBef>
                <a:spcPts val="360"/>
              </a:spcBef>
              <a:spcAft>
                <a:spcPts val="601"/>
              </a:spcAft>
              <a:tabLst>
                <a:tab algn="l" pos="0"/>
              </a:tabLst>
            </a:pPr>
            <a:r>
              <a:rPr b="0" lang="ru-RU" sz="1800" spc="-1" strike="noStrike">
                <a:solidFill>
                  <a:srgbClr val="000000"/>
                </a:solidFill>
                <a:latin typeface="Times New Roman"/>
              </a:rPr>
              <a:t>Вважають, що підлітковий гардероб — це базовий набір найпростіших предметів одягу: джинси, футболки або топи, спідниці й декілька суконь для певних урочистих випадків.</a:t>
            </a:r>
            <a:endParaRPr b="0" lang="en-US" sz="1800" spc="-1" strike="noStrike">
              <a:latin typeface="Arial"/>
            </a:endParaRPr>
          </a:p>
          <a:p>
            <a:pPr algn="just">
              <a:lnSpc>
                <a:spcPct val="100000"/>
              </a:lnSpc>
              <a:spcBef>
                <a:spcPts val="360"/>
              </a:spcBef>
              <a:spcAft>
                <a:spcPts val="601"/>
              </a:spcAft>
              <a:tabLst>
                <a:tab algn="l" pos="0"/>
              </a:tabLst>
            </a:pPr>
            <a:r>
              <a:rPr b="0" lang="ru-RU" sz="1800" spc="-1" strike="noStrike">
                <a:solidFill>
                  <a:srgbClr val="000000"/>
                </a:solidFill>
                <a:latin typeface="Times New Roman"/>
              </a:rPr>
              <a:t>Складність вибору одягу пов’язана з особливостями фігури підлітка, що формується: дитячий крій уже не годиться, а одяг для дорослих висить мішком.</a:t>
            </a:r>
            <a:endParaRPr b="0" lang="en-US" sz="1800" spc="-1" strike="noStrike">
              <a:latin typeface="Arial"/>
            </a:endParaRPr>
          </a:p>
          <a:p>
            <a:pPr algn="just">
              <a:lnSpc>
                <a:spcPct val="100000"/>
              </a:lnSpc>
              <a:spcBef>
                <a:spcPts val="360"/>
              </a:spcBef>
              <a:spcAft>
                <a:spcPts val="601"/>
              </a:spcAft>
              <a:tabLst>
                <a:tab algn="l" pos="0"/>
              </a:tabLst>
            </a:pPr>
            <a:r>
              <a:rPr b="0" lang="ru-RU" sz="1800" spc="-1" strike="noStrike">
                <a:solidFill>
                  <a:srgbClr val="000000"/>
                </a:solidFill>
                <a:latin typeface="Times New Roman"/>
              </a:rPr>
              <a:t>Саме тому виробники дитячого одягу виділили окрему лінію моди: одяг для підлітків. Вони випускають колекції одягу сучасних напрямків і стилів, а також класичного крою.</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CustomShape 1"/>
          <p:cNvSpPr/>
          <p:nvPr/>
        </p:nvSpPr>
        <p:spPr>
          <a:xfrm>
            <a:off x="1484280" y="0"/>
            <a:ext cx="10018080" cy="946440"/>
          </a:xfrm>
          <a:prstGeom prst="rect">
            <a:avLst/>
          </a:prstGeom>
          <a:noFill/>
          <a:ln w="0">
            <a:noFill/>
          </a:ln>
        </p:spPr>
        <p:style>
          <a:lnRef idx="0"/>
          <a:fillRef idx="0"/>
          <a:effectRef idx="0"/>
          <a:fontRef idx="minor"/>
        </p:style>
        <p:txBody>
          <a:bodyPr lIns="90000" rIns="90000" tIns="45000" bIns="45000" anchor="ctr">
            <a:normAutofit/>
          </a:bodyPr>
          <a:p>
            <a:pPr algn="ctr">
              <a:lnSpc>
                <a:spcPct val="100000"/>
              </a:lnSpc>
            </a:pPr>
            <a:r>
              <a:rPr b="0" lang="ru-RU" sz="3200" spc="-1" strike="noStrike">
                <a:solidFill>
                  <a:srgbClr val="c00000"/>
                </a:solidFill>
                <a:latin typeface="Times New Roman"/>
              </a:rPr>
              <a:t>Розміри одягу, їх визначення</a:t>
            </a:r>
            <a:endParaRPr b="0" lang="en-US" sz="3200" spc="-1" strike="noStrike">
              <a:latin typeface="Arial"/>
            </a:endParaRPr>
          </a:p>
        </p:txBody>
      </p:sp>
      <p:sp>
        <p:nvSpPr>
          <p:cNvPr id="145" name="CustomShape 2"/>
          <p:cNvSpPr/>
          <p:nvPr/>
        </p:nvSpPr>
        <p:spPr>
          <a:xfrm>
            <a:off x="1621800" y="832320"/>
            <a:ext cx="4553280" cy="3382200"/>
          </a:xfrm>
          <a:prstGeom prst="rect">
            <a:avLst/>
          </a:prstGeom>
          <a:noFill/>
          <a:ln w="0">
            <a:noFill/>
          </a:ln>
        </p:spPr>
        <p:style>
          <a:lnRef idx="0"/>
          <a:fillRef idx="0"/>
          <a:effectRef idx="0"/>
          <a:fontRef idx="minor"/>
        </p:style>
        <p:txBody>
          <a:bodyPr lIns="90000" rIns="90000" tIns="45000" bIns="45000">
            <a:spAutoFit/>
          </a:bodyPr>
          <a:p>
            <a:pPr algn="just">
              <a:lnSpc>
                <a:spcPct val="100000"/>
              </a:lnSpc>
              <a:tabLst>
                <a:tab algn="l" pos="0"/>
              </a:tabLst>
            </a:pPr>
            <a:r>
              <a:rPr b="0" lang="ru-RU" sz="1800" spc="-1" strike="noStrike">
                <a:solidFill>
                  <a:srgbClr val="000000"/>
                </a:solidFill>
                <a:latin typeface="Times New Roman"/>
                <a:ea typeface="DejaVu Sans"/>
              </a:rPr>
              <a:t>Державними стандартами України прийнято, що розмір одягу визначається міркою півобхвату грудей, яка визначається за міркою обхвату грудей. Для зняття цієї мірки необхідно, щоб сантиметрова стрічка проходила горизонтально, спереду — через виступаючі точки грудей. Для отримання значення півобхвату зняту мірку ділять на два.</a:t>
            </a:r>
            <a:endParaRPr b="0" lang="en-US" sz="1800" spc="-1" strike="noStrike">
              <a:latin typeface="Arial"/>
            </a:endParaRPr>
          </a:p>
          <a:p>
            <a:pPr algn="just">
              <a:lnSpc>
                <a:spcPct val="100000"/>
              </a:lnSpc>
              <a:tabLst>
                <a:tab algn="l" pos="0"/>
              </a:tabLst>
            </a:pPr>
            <a:r>
              <a:rPr b="1" lang="ru-RU" sz="1800" spc="-1" strike="noStrike">
                <a:solidFill>
                  <a:srgbClr val="c3260c"/>
                </a:solidFill>
                <a:latin typeface="Times New Roman"/>
                <a:ea typeface="DejaVu Sans"/>
              </a:rPr>
              <a:t>Порада!</a:t>
            </a:r>
            <a:r>
              <a:rPr b="0" lang="ru-RU" sz="1800" spc="-1" strike="noStrike">
                <a:solidFill>
                  <a:srgbClr val="ff00ff"/>
                </a:solidFill>
                <a:latin typeface="Times New Roman"/>
                <a:ea typeface="DejaVu Sans"/>
              </a:rPr>
              <a:t> </a:t>
            </a:r>
            <a:r>
              <a:rPr b="0" lang="ru-RU" sz="1800" spc="-1" strike="noStrike">
                <a:solidFill>
                  <a:srgbClr val="000000"/>
                </a:solidFill>
                <a:latin typeface="Times New Roman"/>
                <a:ea typeface="DejaVu Sans"/>
              </a:rPr>
              <a:t>Проводьте вимірюваня в білизні. Стояти потрібно, як ви зазвичай стоїте.</a:t>
            </a:r>
            <a:endParaRPr b="0" lang="en-US" sz="1800" spc="-1" strike="noStrike">
              <a:latin typeface="Arial"/>
            </a:endParaRPr>
          </a:p>
          <a:p>
            <a:pPr algn="just">
              <a:lnSpc>
                <a:spcPct val="100000"/>
              </a:lnSpc>
              <a:tabLst>
                <a:tab algn="l" pos="0"/>
              </a:tabLst>
            </a:pPr>
            <a:endParaRPr b="0" lang="en-US" sz="1800" spc="-1" strike="noStrike">
              <a:latin typeface="Arial"/>
            </a:endParaRPr>
          </a:p>
        </p:txBody>
      </p:sp>
      <p:sp>
        <p:nvSpPr>
          <p:cNvPr id="146" name="CustomShape 3"/>
          <p:cNvSpPr/>
          <p:nvPr/>
        </p:nvSpPr>
        <p:spPr>
          <a:xfrm>
            <a:off x="1621800" y="4303080"/>
            <a:ext cx="10179720" cy="1187280"/>
          </a:xfrm>
          <a:prstGeom prst="rect">
            <a:avLst/>
          </a:prstGeom>
          <a:noFill/>
          <a:ln w="0">
            <a:noFill/>
          </a:ln>
        </p:spPr>
        <p:style>
          <a:lnRef idx="0"/>
          <a:fillRef idx="0"/>
          <a:effectRef idx="0"/>
          <a:fontRef idx="minor"/>
        </p:style>
        <p:txBody>
          <a:bodyPr lIns="90000" rIns="90000" tIns="45000" bIns="45000">
            <a:spAutoFit/>
          </a:bodyPr>
          <a:p>
            <a:pPr algn="just">
              <a:lnSpc>
                <a:spcPct val="100000"/>
              </a:lnSpc>
              <a:tabLst>
                <a:tab algn="l" pos="0"/>
              </a:tabLst>
            </a:pPr>
            <a:r>
              <a:rPr b="0" lang="ru-RU" sz="1800" spc="-1" strike="noStrike">
                <a:solidFill>
                  <a:srgbClr val="000000"/>
                </a:solidFill>
                <a:latin typeface="Times New Roman"/>
                <a:ea typeface="DejaVu Sans"/>
              </a:rPr>
              <a:t>Для визначення розміру деяких видів одягу варто виміряти ще такі параметри: обхват талії та обхват стегон. Можливо, брюки або спідниця матимуть розмір, що відрізняється від розміру блузки або жакета. У деяких країнах прийняті інші позначення розміру одягу. У таблиці наведена система відповідності розмірів різних країн світу.</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1"/>
          <p:cNvSpPr/>
          <p:nvPr/>
        </p:nvSpPr>
        <p:spPr>
          <a:xfrm>
            <a:off x="1523880" y="221760"/>
            <a:ext cx="10558440" cy="572832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ru-RU" sz="3200" spc="-1" strike="noStrike">
                <a:solidFill>
                  <a:srgbClr val="c3260c"/>
                </a:solidFill>
                <a:latin typeface="Times New Roman"/>
                <a:ea typeface="DejaVu Sans"/>
              </a:rPr>
              <a:t>Джинси та брюки, різниця між ними. Особливості вибору джинсів та їх примірювання</a:t>
            </a:r>
            <a:endParaRPr b="0" lang="en-US" sz="3200" spc="-1" strike="noStrike">
              <a:latin typeface="Arial"/>
            </a:endParaRPr>
          </a:p>
          <a:p>
            <a:pPr>
              <a:lnSpc>
                <a:spcPct val="100000"/>
              </a:lnSpc>
              <a:tabLst>
                <a:tab algn="l" pos="0"/>
              </a:tabLst>
            </a:pPr>
            <a:r>
              <a:rPr b="0" i="1" lang="ru-RU" sz="1800" spc="-1" strike="noStrike">
                <a:solidFill>
                  <a:srgbClr val="000000"/>
                </a:solidFill>
                <a:latin typeface="Times New Roman"/>
                <a:ea typeface="DejaVu Sans"/>
              </a:rPr>
              <a:t>Джинси </a:t>
            </a:r>
            <a:r>
              <a:rPr b="0" lang="ru-RU" sz="1800" spc="-1" strike="noStrike">
                <a:solidFill>
                  <a:srgbClr val="000000"/>
                </a:solidFill>
                <a:latin typeface="Times New Roman"/>
                <a:ea typeface="DejaVu Sans"/>
              </a:rPr>
              <a:t>— це одяг, виготовлений із цупкої бавовняної тканини різних кольорів. На джинсах завжди є заклепки, кишені, етикетка, за допомогою якої можна визначити хто є їх виробником.</a:t>
            </a:r>
            <a:endParaRPr b="0" lang="en-US" sz="1800" spc="-1" strike="noStrike">
              <a:latin typeface="Arial"/>
            </a:endParaRPr>
          </a:p>
          <a:p>
            <a:pPr>
              <a:lnSpc>
                <a:spcPct val="100000"/>
              </a:lnSpc>
              <a:tabLst>
                <a:tab algn="l" pos="0"/>
              </a:tabLst>
            </a:pPr>
            <a:r>
              <a:rPr b="0" i="1" lang="ru-RU" sz="1800" spc="-1" strike="noStrike">
                <a:solidFill>
                  <a:srgbClr val="000000"/>
                </a:solidFill>
                <a:latin typeface="Times New Roman"/>
                <a:ea typeface="DejaVu Sans"/>
              </a:rPr>
              <a:t>Брюки </a:t>
            </a:r>
            <a:r>
              <a:rPr b="0" lang="ru-RU" sz="1800" spc="-1" strike="noStrike">
                <a:solidFill>
                  <a:srgbClr val="000000"/>
                </a:solidFill>
                <a:latin typeface="Times New Roman"/>
                <a:ea typeface="DejaVu Sans"/>
              </a:rPr>
              <a:t>можуть бути зшиті з будь-якої тканини, окрім джинсової. Брюки не мають заклепок та зовнішніх етикеток. Основна відмінність між джинсами і брюками — джинси належать до спортивного стилю одягу, а брюки — до класичного.</a:t>
            </a:r>
            <a:endParaRPr b="0" lang="en-US" sz="1800" spc="-1" strike="noStrike">
              <a:latin typeface="Arial"/>
            </a:endParaRPr>
          </a:p>
          <a:p>
            <a:pPr>
              <a:lnSpc>
                <a:spcPct val="100000"/>
              </a:lnSpc>
              <a:tabLst>
                <a:tab algn="l" pos="0"/>
              </a:tabLst>
            </a:pPr>
            <a:r>
              <a:rPr b="0" lang="ru-RU" sz="1800" spc="-1" strike="noStrike">
                <a:solidFill>
                  <a:srgbClr val="000000"/>
                </a:solidFill>
                <a:latin typeface="Times New Roman"/>
                <a:ea typeface="DejaVu Sans"/>
              </a:rPr>
              <a:t>Головні параметри джинсів, на які слід звернути увагу:</a:t>
            </a:r>
            <a:endParaRPr b="0" lang="en-US" sz="1800" spc="-1" strike="noStrike">
              <a:latin typeface="Arial"/>
            </a:endParaRPr>
          </a:p>
          <a:p>
            <a:pPr>
              <a:lnSpc>
                <a:spcPct val="100000"/>
              </a:lnSpc>
              <a:tabLst>
                <a:tab algn="l" pos="0"/>
              </a:tabLst>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розмір;</a:t>
            </a:r>
            <a:endParaRPr b="0" lang="en-US" sz="1800" spc="-1" strike="noStrike">
              <a:latin typeface="Arial"/>
            </a:endParaRPr>
          </a:p>
          <a:p>
            <a:pPr>
              <a:lnSpc>
                <a:spcPct val="100000"/>
              </a:lnSpc>
              <a:tabLst>
                <a:tab algn="l" pos="0"/>
              </a:tabLst>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об’єм у стегнах;</a:t>
            </a:r>
            <a:endParaRPr b="0" lang="en-US" sz="1800" spc="-1" strike="noStrike">
              <a:latin typeface="Arial"/>
            </a:endParaRPr>
          </a:p>
          <a:p>
            <a:pPr>
              <a:lnSpc>
                <a:spcPct val="100000"/>
              </a:lnSpc>
              <a:tabLst>
                <a:tab algn="l" pos="0"/>
              </a:tabLst>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довжина;</a:t>
            </a:r>
            <a:endParaRPr b="0" lang="en-US" sz="1800" spc="-1" strike="noStrike">
              <a:latin typeface="Arial"/>
            </a:endParaRPr>
          </a:p>
          <a:p>
            <a:pPr>
              <a:lnSpc>
                <a:spcPct val="100000"/>
              </a:lnSpc>
              <a:tabLst>
                <a:tab algn="l" pos="0"/>
              </a:tabLst>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колір;</a:t>
            </a:r>
            <a:endParaRPr b="0" lang="en-US" sz="1800" spc="-1" strike="noStrike">
              <a:latin typeface="Arial"/>
            </a:endParaRPr>
          </a:p>
          <a:p>
            <a:pPr>
              <a:lnSpc>
                <a:spcPct val="100000"/>
              </a:lnSpc>
              <a:tabLst>
                <a:tab algn="l" pos="0"/>
              </a:tabLst>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тип матеріалу.</a:t>
            </a:r>
            <a:endParaRPr b="0" lang="en-US" sz="1800" spc="-1" strike="noStrike">
              <a:latin typeface="Arial"/>
            </a:endParaRPr>
          </a:p>
          <a:p>
            <a:pPr>
              <a:lnSpc>
                <a:spcPct val="100000"/>
              </a:lnSpc>
              <a:tabLst>
                <a:tab algn="l" pos="0"/>
              </a:tabLst>
            </a:pPr>
            <a:r>
              <a:rPr b="0" lang="ru-RU" sz="1800" spc="-1" strike="noStrike">
                <a:solidFill>
                  <a:srgbClr val="000000"/>
                </a:solidFill>
                <a:latin typeface="Times New Roman"/>
                <a:ea typeface="DejaVu Sans"/>
              </a:rPr>
              <a:t>Вибір джинсів має відбуватися не тільки за модою, але й ґрунтуватися</a:t>
            </a:r>
            <a:endParaRPr b="0" lang="en-US" sz="1800" spc="-1" strike="noStrike">
              <a:latin typeface="Arial"/>
            </a:endParaRPr>
          </a:p>
          <a:p>
            <a:pPr>
              <a:lnSpc>
                <a:spcPct val="100000"/>
              </a:lnSpc>
              <a:tabLst>
                <a:tab algn="l" pos="0"/>
              </a:tabLst>
            </a:pPr>
            <a:r>
              <a:rPr b="0" lang="ru-RU" sz="1800" spc="-1" strike="noStrike">
                <a:solidFill>
                  <a:srgbClr val="000000"/>
                </a:solidFill>
                <a:latin typeface="Times New Roman"/>
                <a:ea typeface="DejaVu Sans"/>
              </a:rPr>
              <a:t>на параметрах власної фігури.</a:t>
            </a:r>
            <a:endParaRPr b="0" lang="en-US" sz="1800" spc="-1" strike="noStrike">
              <a:latin typeface="Arial"/>
            </a:endParaRPr>
          </a:p>
          <a:p>
            <a:pPr>
              <a:lnSpc>
                <a:spcPct val="100000"/>
              </a:lnSpc>
              <a:tabLst>
                <a:tab algn="l" pos="0"/>
              </a:tabLst>
            </a:pPr>
            <a:r>
              <a:rPr b="0" lang="ru-RU" sz="1800" spc="-1" strike="noStrike">
                <a:solidFill>
                  <a:srgbClr val="c3260c"/>
                </a:solidFill>
                <a:latin typeface="Times New Roman"/>
                <a:ea typeface="DejaVu Sans"/>
              </a:rPr>
              <a:t>Корисна порада!</a:t>
            </a:r>
            <a:r>
              <a:rPr b="0" lang="ru-RU" sz="1800" spc="-1" strike="noStrike">
                <a:solidFill>
                  <a:srgbClr val="ff00ff"/>
                </a:solidFill>
                <a:latin typeface="Times New Roman"/>
                <a:ea typeface="DejaVu Sans"/>
              </a:rPr>
              <a:t> </a:t>
            </a:r>
            <a:r>
              <a:rPr b="0" lang="ru-RU" sz="1800" spc="-1" strike="noStrike">
                <a:solidFill>
                  <a:srgbClr val="000000"/>
                </a:solidFill>
                <a:latin typeface="Times New Roman"/>
                <a:ea typeface="DejaVu Sans"/>
              </a:rPr>
              <a:t>Не вибирайте джинси строго за розміром, оскільки </a:t>
            </a:r>
            <a:endParaRPr b="0" lang="en-US" sz="1800" spc="-1" strike="noStrike">
              <a:latin typeface="Arial"/>
            </a:endParaRPr>
          </a:p>
          <a:p>
            <a:pPr>
              <a:lnSpc>
                <a:spcPct val="100000"/>
              </a:lnSpc>
              <a:tabLst>
                <a:tab algn="l" pos="0"/>
              </a:tabLst>
            </a:pPr>
            <a:r>
              <a:rPr b="0" lang="ru-RU" sz="1800" spc="-1" strike="noStrike">
                <a:solidFill>
                  <a:srgbClr val="000000"/>
                </a:solidFill>
                <a:latin typeface="Times New Roman"/>
                <a:ea typeface="DejaVu Sans"/>
              </a:rPr>
              <a:t>джинсова тканина має властивість трохи розтягуватися під час</a:t>
            </a:r>
            <a:endParaRPr b="0" lang="en-US" sz="1800" spc="-1" strike="noStrike">
              <a:latin typeface="Arial"/>
            </a:endParaRPr>
          </a:p>
          <a:p>
            <a:pPr>
              <a:lnSpc>
                <a:spcPct val="100000"/>
              </a:lnSpc>
              <a:tabLst>
                <a:tab algn="l" pos="0"/>
              </a:tabLst>
            </a:pPr>
            <a:r>
              <a:rPr b="0" lang="ru-RU" sz="1800" spc="-1" strike="noStrike">
                <a:solidFill>
                  <a:srgbClr val="000000"/>
                </a:solidFill>
                <a:latin typeface="Times New Roman"/>
                <a:ea typeface="DejaVu Sans"/>
              </a:rPr>
              <a:t>носіння. Тому краще купувати джинси «у притик».</a:t>
            </a:r>
            <a:endParaRPr b="0" lang="en-US" sz="1800" spc="-1" strike="noStrike">
              <a:latin typeface="Arial"/>
            </a:endParaRPr>
          </a:p>
          <a:p>
            <a:pPr>
              <a:lnSpc>
                <a:spcPct val="100000"/>
              </a:lnSpc>
              <a:tabLst>
                <a:tab algn="l" pos="0"/>
              </a:tabLst>
            </a:pP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CustomShape 1"/>
          <p:cNvSpPr/>
          <p:nvPr/>
        </p:nvSpPr>
        <p:spPr>
          <a:xfrm>
            <a:off x="1502280" y="177480"/>
            <a:ext cx="9861840" cy="310752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ru-RU" sz="1800" spc="-1" strike="noStrike">
                <a:solidFill>
                  <a:srgbClr val="000000"/>
                </a:solidFill>
                <a:latin typeface="Times New Roman"/>
                <a:ea typeface="DejaVu Sans"/>
              </a:rPr>
              <a:t>Щоб не помилитися з розміром, під час купівлі слід знати позначення основних параметрів джинсів. Основними параметрами будьяких джинсів є:</a:t>
            </a:r>
            <a:endParaRPr b="0" lang="en-US" sz="1800" spc="-1" strike="noStrike">
              <a:latin typeface="Arial"/>
            </a:endParaRPr>
          </a:p>
          <a:p>
            <a:pPr>
              <a:lnSpc>
                <a:spcPct val="100000"/>
              </a:lnSpc>
              <a:tabLst>
                <a:tab algn="l" pos="0"/>
              </a:tabLst>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об’єм талії — позначається «W», вимірюється в дюймах;</a:t>
            </a:r>
            <a:endParaRPr b="0" lang="en-US" sz="1800" spc="-1" strike="noStrike">
              <a:latin typeface="Arial"/>
            </a:endParaRPr>
          </a:p>
          <a:p>
            <a:pPr>
              <a:lnSpc>
                <a:spcPct val="100000"/>
              </a:lnSpc>
              <a:tabLst>
                <a:tab algn="l" pos="0"/>
              </a:tabLst>
            </a:pPr>
            <a:r>
              <a:rPr b="0" lang="ru-RU" sz="1800" spc="-1" strike="noStrike">
                <a:solidFill>
                  <a:srgbClr val="000000"/>
                </a:solidFill>
                <a:latin typeface="Times New Roman"/>
                <a:ea typeface="DejaVu Sans"/>
              </a:rPr>
              <a:t>• </a:t>
            </a:r>
            <a:r>
              <a:rPr b="0" lang="ru-RU" sz="1800" spc="-1" strike="noStrike">
                <a:solidFill>
                  <a:srgbClr val="000000"/>
                </a:solidFill>
                <a:latin typeface="Times New Roman"/>
                <a:ea typeface="DejaVu Sans"/>
              </a:rPr>
              <a:t>довжина — позначається «L», вимірюється в дюймах (використовуються тільки парні числа).</a:t>
            </a:r>
            <a:endParaRPr b="0" lang="en-US" sz="1800" spc="-1" strike="noStrike">
              <a:latin typeface="Arial"/>
            </a:endParaRPr>
          </a:p>
          <a:p>
            <a:pPr>
              <a:lnSpc>
                <a:spcPct val="100000"/>
              </a:lnSpc>
              <a:tabLst>
                <a:tab algn="l" pos="0"/>
              </a:tabLst>
            </a:pPr>
            <a:r>
              <a:rPr b="0" lang="ru-RU" sz="1800" spc="-1" strike="noStrike">
                <a:solidFill>
                  <a:srgbClr val="000000"/>
                </a:solidFill>
                <a:latin typeface="Times New Roman"/>
                <a:ea typeface="DejaVu Sans"/>
              </a:rPr>
              <a:t>Зазвичай на ярличку джинсів можна побачити обидва параметри, що визначають розмір. Однак деякі виробники для позначення розміру обмежуються тільки одним числом (об’єм талії), взявши за замовчуванням довжину для середнього зросту (табл. 26). Також трапляються позначення розміру у вигляді літер XS, S тощо.</a:t>
            </a:r>
            <a:endParaRPr b="0" lang="en-US" sz="1800" spc="-1" strike="noStrike">
              <a:latin typeface="Arial"/>
            </a:endParaRPr>
          </a:p>
          <a:p>
            <a:pPr algn="ctr">
              <a:lnSpc>
                <a:spcPct val="100000"/>
              </a:lnSpc>
              <a:tabLst>
                <a:tab algn="l" pos="0"/>
              </a:tabLst>
            </a:pPr>
            <a:endParaRPr b="0" lang="en-US" sz="1800" spc="-1" strike="noStrike">
              <a:latin typeface="Arial"/>
            </a:endParaRPr>
          </a:p>
          <a:p>
            <a:pPr algn="ctr">
              <a:lnSpc>
                <a:spcPct val="100000"/>
              </a:lnSpc>
              <a:tabLst>
                <a:tab algn="l" pos="0"/>
              </a:tabLst>
            </a:pPr>
            <a:r>
              <a:rPr b="1" lang="ru-RU" sz="1800" spc="-1" strike="noStrike">
                <a:solidFill>
                  <a:srgbClr val="000000"/>
                </a:solidFill>
                <a:latin typeface="Times New Roman"/>
                <a:ea typeface="DejaVu Sans"/>
              </a:rPr>
              <a:t>Відповідність розміру одягу та джинсів</a:t>
            </a:r>
            <a:endParaRPr b="0" lang="en-US" sz="1800" spc="-1" strike="noStrike">
              <a:latin typeface="Arial"/>
            </a:endParaRPr>
          </a:p>
          <a:p>
            <a:pPr algn="ctr">
              <a:lnSpc>
                <a:spcPct val="100000"/>
              </a:lnSpc>
              <a:tabLst>
                <a:tab algn="l" pos="0"/>
              </a:tabLst>
            </a:pPr>
            <a:endParaRPr b="0" lang="en-US" sz="1800" spc="-1" strike="noStrike">
              <a:latin typeface="Arial"/>
            </a:endParaRPr>
          </a:p>
        </p:txBody>
      </p:sp>
      <p:pic>
        <p:nvPicPr>
          <p:cNvPr id="149" name="Рисунок 4" descr=""/>
          <p:cNvPicPr/>
          <p:nvPr/>
        </p:nvPicPr>
        <p:blipFill>
          <a:blip r:embed="rId1"/>
          <a:srcRect l="37953" t="64775" r="27326" b="22224"/>
          <a:stretch/>
        </p:blipFill>
        <p:spPr>
          <a:xfrm>
            <a:off x="2792880" y="3593880"/>
            <a:ext cx="7280640" cy="153432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CustomShape 1"/>
          <p:cNvSpPr/>
          <p:nvPr/>
        </p:nvSpPr>
        <p:spPr>
          <a:xfrm>
            <a:off x="1632960" y="137160"/>
            <a:ext cx="10231920" cy="277200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0" lang="uk-UA" sz="3200" spc="-1" strike="noStrike">
                <a:solidFill>
                  <a:srgbClr val="c3260c"/>
                </a:solidFill>
                <a:latin typeface="Times New Roman"/>
                <a:ea typeface="DejaVu Sans"/>
              </a:rPr>
              <a:t>Як правильно зберігати одяг?</a:t>
            </a:r>
            <a:endParaRPr b="0" lang="en-US" sz="3200" spc="-1" strike="noStrike">
              <a:latin typeface="Arial"/>
            </a:endParaRPr>
          </a:p>
          <a:p>
            <a:pPr>
              <a:lnSpc>
                <a:spcPct val="100000"/>
              </a:lnSpc>
            </a:pPr>
            <a:r>
              <a:rPr b="0" lang="ru-RU" sz="1800" spc="-1" strike="noStrike">
                <a:solidFill>
                  <a:srgbClr val="000000"/>
                </a:solidFill>
                <a:latin typeface="Times New Roman"/>
                <a:ea typeface="DejaVu Sans"/>
              </a:rPr>
              <a:t>Одна з найважливіших умов догляду за одягом — правильне зберігання. Одяг перед сезонним зберіганням потрібно привести до ладу: провітрити, випрати або почистити, добре просушити й покласти або повісити в шафу.</a:t>
            </a:r>
            <a:endParaRPr b="0" lang="en-US" sz="1800" spc="-1" strike="noStrike">
              <a:latin typeface="Arial"/>
            </a:endParaRPr>
          </a:p>
          <a:p>
            <a:pPr>
              <a:lnSpc>
                <a:spcPct val="100000"/>
              </a:lnSpc>
            </a:pPr>
            <a:r>
              <a:rPr b="0" lang="ru-RU" sz="1800" spc="-1" strike="noStrike">
                <a:solidFill>
                  <a:srgbClr val="000000"/>
                </a:solidFill>
                <a:latin typeface="Times New Roman"/>
                <a:ea typeface="DejaVu Sans"/>
              </a:rPr>
              <a:t>Одяг слід вішати на спеціальні плічки із закругленими </a:t>
            </a:r>
            <a:endParaRPr b="0" lang="en-US" sz="1800" spc="-1" strike="noStrike">
              <a:latin typeface="Arial"/>
            </a:endParaRPr>
          </a:p>
          <a:p>
            <a:pPr>
              <a:lnSpc>
                <a:spcPct val="100000"/>
              </a:lnSpc>
            </a:pPr>
            <a:r>
              <a:rPr b="0" lang="ru-RU" sz="1800" spc="-1" strike="noStrike">
                <a:solidFill>
                  <a:srgbClr val="000000"/>
                </a:solidFill>
                <a:latin typeface="Times New Roman"/>
                <a:ea typeface="DejaVu Sans"/>
              </a:rPr>
              <a:t>боками, оскільки підвішений на гачки  одяг </a:t>
            </a:r>
            <a:endParaRPr b="0" lang="en-US" sz="1800" spc="-1" strike="noStrike">
              <a:latin typeface="Arial"/>
            </a:endParaRPr>
          </a:p>
          <a:p>
            <a:pPr>
              <a:lnSpc>
                <a:spcPct val="100000"/>
              </a:lnSpc>
            </a:pPr>
            <a:r>
              <a:rPr b="0" lang="ru-RU" sz="1800" spc="-1" strike="noStrike">
                <a:solidFill>
                  <a:srgbClr val="000000"/>
                </a:solidFill>
                <a:latin typeface="Times New Roman"/>
                <a:ea typeface="DejaVu Sans"/>
              </a:rPr>
              <a:t>деформується і зминається.</a:t>
            </a:r>
            <a:endParaRPr b="0" lang="en-US" sz="1800" spc="-1" strike="noStrike">
              <a:latin typeface="Arial"/>
            </a:endParaRPr>
          </a:p>
          <a:p>
            <a:pPr>
              <a:lnSpc>
                <a:spcPct val="100000"/>
              </a:lnSpc>
            </a:pPr>
            <a:r>
              <a:rPr b="0" lang="ru-RU" sz="1800" spc="-1" strike="noStrike">
                <a:solidFill>
                  <a:srgbClr val="000000"/>
                </a:solidFill>
                <a:latin typeface="Times New Roman"/>
                <a:ea typeface="DejaVu Sans"/>
              </a:rPr>
              <a:t>Трикотажний одяг (кофти, светри), навпаки, не вішають</a:t>
            </a:r>
            <a:endParaRPr b="0" lang="en-US" sz="1800" spc="-1" strike="noStrike">
              <a:latin typeface="Arial"/>
            </a:endParaRPr>
          </a:p>
          <a:p>
            <a:pPr>
              <a:lnSpc>
                <a:spcPct val="100000"/>
              </a:lnSpc>
            </a:pPr>
            <a:r>
              <a:rPr b="0" lang="ru-RU" sz="1800" spc="-1" strike="noStrike">
                <a:solidFill>
                  <a:srgbClr val="000000"/>
                </a:solidFill>
                <a:latin typeface="Times New Roman"/>
                <a:ea typeface="DejaVu Sans"/>
              </a:rPr>
              <a:t>на плічки, щоб він не витягнувся. </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CustomShape 1"/>
          <p:cNvSpPr/>
          <p:nvPr/>
        </p:nvSpPr>
        <p:spPr>
          <a:xfrm>
            <a:off x="1604160" y="207000"/>
            <a:ext cx="10018080" cy="53280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uk-UA" sz="3200" spc="-1" strike="noStrike">
                <a:solidFill>
                  <a:srgbClr val="821a08"/>
                </a:solidFill>
                <a:latin typeface="Corbel"/>
              </a:rPr>
              <a:t>Догляд за одягом. Умовні позначки.</a:t>
            </a:r>
            <a:endParaRPr b="0" lang="en-US" sz="3200" spc="-1" strike="noStrike">
              <a:latin typeface="Arial"/>
            </a:endParaRPr>
          </a:p>
        </p:txBody>
      </p:sp>
      <p:sp>
        <p:nvSpPr>
          <p:cNvPr id="152" name="CustomShape 2"/>
          <p:cNvSpPr/>
          <p:nvPr/>
        </p:nvSpPr>
        <p:spPr>
          <a:xfrm>
            <a:off x="1436760" y="848160"/>
            <a:ext cx="10493280" cy="1736280"/>
          </a:xfrm>
          <a:prstGeom prst="rect">
            <a:avLst/>
          </a:prstGeom>
          <a:noFill/>
          <a:ln w="0">
            <a:noFill/>
          </a:ln>
        </p:spPr>
        <p:style>
          <a:lnRef idx="0"/>
          <a:fillRef idx="0"/>
          <a:effectRef idx="0"/>
          <a:fontRef idx="minor"/>
        </p:style>
        <p:txBody>
          <a:bodyPr lIns="90000" rIns="90000" tIns="45000" bIns="45000">
            <a:spAutoFit/>
          </a:bodyPr>
          <a:p>
            <a:pPr>
              <a:lnSpc>
                <a:spcPct val="100000"/>
              </a:lnSpc>
              <a:tabLst>
                <a:tab algn="l" pos="0"/>
              </a:tabLst>
            </a:pPr>
            <a:r>
              <a:rPr b="0" lang="ru-RU" sz="1800" spc="-1" strike="noStrike">
                <a:solidFill>
                  <a:srgbClr val="000000"/>
                </a:solidFill>
                <a:latin typeface="Times New Roman"/>
                <a:ea typeface="DejaVu Sans"/>
              </a:rPr>
              <a:t>Важливе значення для подовження «життя» речей має правильний догляд за ними. Купуючи</a:t>
            </a:r>
            <a:endParaRPr b="0" lang="en-US" sz="1800" spc="-1" strike="noStrike">
              <a:latin typeface="Arial"/>
            </a:endParaRPr>
          </a:p>
          <a:p>
            <a:pPr>
              <a:lnSpc>
                <a:spcPct val="100000"/>
              </a:lnSpc>
              <a:tabLst>
                <a:tab algn="l" pos="0"/>
              </a:tabLst>
            </a:pPr>
            <a:r>
              <a:rPr b="0" lang="ru-RU" sz="1800" spc="-1" strike="noStrike">
                <a:solidFill>
                  <a:srgbClr val="000000"/>
                </a:solidFill>
                <a:latin typeface="Times New Roman"/>
                <a:ea typeface="DejaVu Sans"/>
              </a:rPr>
              <a:t>в магазині нову річ, слід звернути увагу на рекомендації з догляду, які зазвичай розміщують на ярликах.</a:t>
            </a:r>
            <a:endParaRPr b="0" lang="en-US" sz="1800" spc="-1" strike="noStrike">
              <a:latin typeface="Arial"/>
            </a:endParaRPr>
          </a:p>
          <a:p>
            <a:pPr>
              <a:lnSpc>
                <a:spcPct val="100000"/>
              </a:lnSpc>
              <a:tabLst>
                <a:tab algn="l" pos="0"/>
              </a:tabLst>
            </a:pPr>
            <a:r>
              <a:rPr b="0" lang="ru-RU" sz="1800" spc="-1" strike="noStrike">
                <a:solidFill>
                  <a:srgbClr val="000000"/>
                </a:solidFill>
                <a:latin typeface="Times New Roman"/>
                <a:ea typeface="DejaVu Sans"/>
              </a:rPr>
              <a:t>Символи догляду за текстильними виробами визначають певні правила обробки, яких слід дотримуватися для правильної експлуатації виробів, а також для запобігання їх передчасному зносу і псуванню. Усі символи умовно поділяють на рекомендації для прання, прасування, вибілювання та хімчистки.</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CustomShape 1"/>
          <p:cNvSpPr/>
          <p:nvPr/>
        </p:nvSpPr>
        <p:spPr>
          <a:xfrm>
            <a:off x="1451520" y="207000"/>
            <a:ext cx="10018080" cy="521640"/>
          </a:xfrm>
          <a:prstGeom prst="rect">
            <a:avLst/>
          </a:prstGeom>
          <a:noFill/>
          <a:ln w="0">
            <a:noFill/>
          </a:ln>
        </p:spPr>
        <p:style>
          <a:lnRef idx="0"/>
          <a:fillRef idx="0"/>
          <a:effectRef idx="0"/>
          <a:fontRef idx="minor"/>
        </p:style>
        <p:txBody>
          <a:bodyPr lIns="90000" rIns="90000" tIns="45000" bIns="45000" anchor="ctr">
            <a:noAutofit/>
          </a:bodyPr>
          <a:p>
            <a:pPr algn="ctr">
              <a:lnSpc>
                <a:spcPct val="100000"/>
              </a:lnSpc>
            </a:pPr>
            <a:r>
              <a:rPr b="0" lang="uk-UA" sz="3200" spc="-1" strike="noStrike">
                <a:solidFill>
                  <a:srgbClr val="821a08"/>
                </a:solidFill>
                <a:latin typeface="Corbel"/>
              </a:rPr>
              <a:t>Обираємо засоби для прання</a:t>
            </a:r>
            <a:endParaRPr b="0" lang="en-US" sz="3200" spc="-1" strike="noStrike">
              <a:latin typeface="Arial"/>
            </a:endParaRPr>
          </a:p>
        </p:txBody>
      </p:sp>
      <p:sp>
        <p:nvSpPr>
          <p:cNvPr id="154" name="CustomShape 2"/>
          <p:cNvSpPr/>
          <p:nvPr/>
        </p:nvSpPr>
        <p:spPr>
          <a:xfrm>
            <a:off x="1451520" y="729360"/>
            <a:ext cx="5906520" cy="5200920"/>
          </a:xfrm>
          <a:prstGeom prst="rect">
            <a:avLst/>
          </a:prstGeom>
          <a:noFill/>
          <a:ln w="0">
            <a:noFill/>
          </a:ln>
        </p:spPr>
        <p:style>
          <a:lnRef idx="0"/>
          <a:fillRef idx="0"/>
          <a:effectRef idx="0"/>
          <a:fontRef idx="minor"/>
        </p:style>
        <p:txBody>
          <a:bodyPr lIns="90000" rIns="90000" tIns="45000" bIns="45000">
            <a:spAutoFit/>
          </a:bodyPr>
          <a:p>
            <a:pPr algn="just">
              <a:lnSpc>
                <a:spcPct val="100000"/>
              </a:lnSpc>
              <a:tabLst>
                <a:tab algn="l" pos="0"/>
              </a:tabLst>
            </a:pPr>
            <a:r>
              <a:rPr b="0" lang="ru-RU" sz="1600" spc="-1" strike="noStrike">
                <a:solidFill>
                  <a:srgbClr val="000000"/>
                </a:solidFill>
                <a:latin typeface="Times New Roman"/>
                <a:ea typeface="DejaVu Sans"/>
              </a:rPr>
              <a:t>Добирати порошки для прання слід з урахуванням рекомендацій від виробника. Делікатні тканини варто прати вручну спеціальними рідкими засобами та полоскати з кондиціонером. Білі речі перед пранням краще замочити у вибілювачі на кілька годин. Сучасна промисловість пропонує великий асортимент засобів для прання. Вони здатні видаляти стійкі забруднення, багато з них містять вибілювачі, ароматизуючі й дезінфікуючі компоненти та інші активні складові. Щоб не отримати після прання небажаного результату, вибирати засоби для прання слід із дотриманням певних критеріїв.</a:t>
            </a:r>
            <a:endParaRPr b="0" lang="en-US" sz="1600" spc="-1" strike="noStrike">
              <a:latin typeface="Arial"/>
            </a:endParaRPr>
          </a:p>
          <a:p>
            <a:pPr algn="just">
              <a:lnSpc>
                <a:spcPct val="100000"/>
              </a:lnSpc>
              <a:tabLst>
                <a:tab algn="l" pos="0"/>
              </a:tabLst>
            </a:pPr>
            <a:r>
              <a:rPr b="0" lang="ru-RU" sz="1600" spc="-1" strike="noStrike">
                <a:solidFill>
                  <a:srgbClr val="000000"/>
                </a:solidFill>
                <a:latin typeface="Times New Roman"/>
                <a:ea typeface="DejaVu Sans"/>
              </a:rPr>
              <a:t> </a:t>
            </a:r>
            <a:r>
              <a:rPr b="0" lang="ru-RU" sz="1600" spc="-1" strike="noStrike">
                <a:solidFill>
                  <a:srgbClr val="000000"/>
                </a:solidFill>
                <a:latin typeface="Times New Roman"/>
                <a:ea typeface="DejaVu Sans"/>
              </a:rPr>
              <a:t>Найкраще купувати кілька засобів для прання з різними функціями: для видалення легких забруднень, для жирних і застарілих плям, з вибілюючими властивостями, з біологічно активними добавками. Майже неможливо знайти універсальний засіб, що виконує всі ці функції. Засоби для прання можна розподілити на такі види:</a:t>
            </a:r>
            <a:endParaRPr b="0" lang="en-US" sz="1600" spc="-1" strike="noStrike">
              <a:latin typeface="Arial"/>
            </a:endParaRPr>
          </a:p>
          <a:p>
            <a:pPr algn="just">
              <a:lnSpc>
                <a:spcPct val="100000"/>
              </a:lnSpc>
              <a:tabLst>
                <a:tab algn="l" pos="0"/>
              </a:tabLst>
            </a:pPr>
            <a:r>
              <a:rPr b="0" lang="ru-RU" sz="1600" spc="-1" strike="noStrike">
                <a:solidFill>
                  <a:srgbClr val="000000"/>
                </a:solidFill>
                <a:latin typeface="Times New Roman"/>
                <a:ea typeface="DejaVu Sans"/>
              </a:rPr>
              <a:t>Людям, які схильні до алергії, необхідно дуже ретельно вибирати засоби для прання. Найкраще підійдуть якісні гіпоалергенні засоби, дитячі порошки, засоби без аромату. Випрану білизну слід ретельно полоскати й сушити в добре провітрюваному приміщенні.</a:t>
            </a:r>
            <a:endParaRPr b="0" lang="en-US" sz="1600" spc="-1" strike="noStrike">
              <a:latin typeface="Arial"/>
            </a:endParaRPr>
          </a:p>
        </p:txBody>
      </p:sp>
      <p:pic>
        <p:nvPicPr>
          <p:cNvPr id="155" name="Рисунок 5" descr=""/>
          <p:cNvPicPr/>
          <p:nvPr/>
        </p:nvPicPr>
        <p:blipFill>
          <a:blip r:embed="rId1"/>
          <a:srcRect l="37237" t="20000" r="26968" b="12227"/>
          <a:stretch/>
        </p:blipFill>
        <p:spPr>
          <a:xfrm>
            <a:off x="7358760" y="881640"/>
            <a:ext cx="4680000" cy="498348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6" name="CustomShape 1"/>
          <p:cNvSpPr/>
          <p:nvPr/>
        </p:nvSpPr>
        <p:spPr>
          <a:xfrm>
            <a:off x="4236480" y="315720"/>
            <a:ext cx="3750840" cy="739440"/>
          </a:xfrm>
          <a:prstGeom prst="rect">
            <a:avLst/>
          </a:prstGeom>
          <a:noFill/>
          <a:ln w="0">
            <a:noFill/>
          </a:ln>
        </p:spPr>
        <p:style>
          <a:lnRef idx="0"/>
          <a:fillRef idx="0"/>
          <a:effectRef idx="0"/>
          <a:fontRef idx="minor"/>
        </p:style>
        <p:txBody>
          <a:bodyPr lIns="90000" rIns="90000" tIns="45000" bIns="45000" anchor="ctr">
            <a:normAutofit/>
          </a:bodyPr>
          <a:p>
            <a:pPr algn="ctr">
              <a:lnSpc>
                <a:spcPct val="100000"/>
              </a:lnSpc>
            </a:pPr>
            <a:r>
              <a:rPr b="0" lang="uk-UA" sz="3200" spc="-1" strike="noStrike">
                <a:solidFill>
                  <a:srgbClr val="821a08"/>
                </a:solidFill>
                <a:latin typeface="Corbel"/>
              </a:rPr>
              <a:t>Види взуття</a:t>
            </a:r>
            <a:endParaRPr b="0" lang="en-US" sz="3200" spc="-1" strike="noStrike">
              <a:latin typeface="Arial"/>
            </a:endParaRPr>
          </a:p>
        </p:txBody>
      </p:sp>
      <p:sp>
        <p:nvSpPr>
          <p:cNvPr id="157" name="CustomShape 2"/>
          <p:cNvSpPr/>
          <p:nvPr/>
        </p:nvSpPr>
        <p:spPr>
          <a:xfrm>
            <a:off x="4746240" y="1654560"/>
            <a:ext cx="2731680" cy="2284560"/>
          </a:xfrm>
          <a:prstGeom prst="rect">
            <a:avLst/>
          </a:prstGeom>
          <a:noFill/>
          <a:ln w="0">
            <a:noFill/>
          </a:ln>
        </p:spPr>
        <p:style>
          <a:lnRef idx="0"/>
          <a:fillRef idx="0"/>
          <a:effectRef idx="0"/>
          <a:fontRef idx="minor"/>
        </p:style>
        <p:txBody>
          <a:bodyPr lIns="90000" rIns="90000" tIns="45000" bIns="45000">
            <a:spAutoFit/>
          </a:bodyPr>
          <a:p>
            <a:pPr algn="just">
              <a:lnSpc>
                <a:spcPct val="100000"/>
              </a:lnSpc>
            </a:pPr>
            <a:r>
              <a:rPr b="0" lang="ru-RU" sz="1800" spc="-1" strike="noStrike">
                <a:solidFill>
                  <a:srgbClr val="000000"/>
                </a:solidFill>
                <a:latin typeface="Times New Roman"/>
                <a:ea typeface="DejaVu Sans"/>
              </a:rPr>
              <a:t>Уже давно минули ті часи, коли взуття поділялося лише на туфлі, черевики, чоботи, кросівки й босоніжки. Сьогодні з’явилося дуже багато нових видів взуття.</a:t>
            </a:r>
            <a:endParaRPr b="0" lang="en-US" sz="18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TM03457496[[fn=Параллакс]]</Template>
  <TotalTime>641</TotalTime>
  <Application>LibreOffice/7.0.1.2$Windows_x86 LibreOffice_project/7cbcfc562f6eb6708b5ff7d7397325de9e764452</Application>
  <Words>1923</Words>
  <Paragraphs>98</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2020-04-22T14:50:19Z</dcterms:created>
  <dc:creator>Albina Ivanova</dc:creator>
  <dc:description/>
  <dc:language>en-US</dc:language>
  <cp:lastModifiedBy/>
  <dcterms:modified xsi:type="dcterms:W3CDTF">2022-05-16T20:24:28Z</dcterms:modified>
  <cp:revision>28</cp:revision>
  <dc:subject/>
  <dc:title>Технологія вибору одягу і взуття та догляду за ними</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2</vt:i4>
  </property>
  <property fmtid="{D5CDD505-2E9C-101B-9397-08002B2CF9AE}" pid="7" name="Notes">
    <vt:i4>0</vt:i4>
  </property>
  <property fmtid="{D5CDD505-2E9C-101B-9397-08002B2CF9AE}" pid="8" name="PresentationFormat">
    <vt:lpwstr>Произвольный</vt:lpwstr>
  </property>
  <property fmtid="{D5CDD505-2E9C-101B-9397-08002B2CF9AE}" pid="9" name="ScaleCrop">
    <vt:bool>0</vt:bool>
  </property>
  <property fmtid="{D5CDD505-2E9C-101B-9397-08002B2CF9AE}" pid="10" name="ShareDoc">
    <vt:bool>0</vt:bool>
  </property>
  <property fmtid="{D5CDD505-2E9C-101B-9397-08002B2CF9AE}" pid="11" name="Slides">
    <vt:i4>18</vt:i4>
  </property>
</Properties>
</file>