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3C5A-8986-4073-94F1-DBACA9F0919A}" type="datetimeFigureOut">
              <a:rPr lang="uk-UA" smtClean="0"/>
              <a:pPr/>
              <a:t>22.03.2022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8A8A-A9A9-4575-98CC-8FA67537F27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84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uk-UA" altLang="uk-UA" dirty="0"/>
              <a:t>Тема уроку: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59943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altLang="uk-UA" b="1" dirty="0">
                <a:solidFill>
                  <a:srgbClr val="FF0000"/>
                </a:solidFill>
              </a:rPr>
              <a:t>Додавання та віднімання раціональних </a:t>
            </a:r>
            <a:r>
              <a:rPr lang="uk-UA" altLang="uk-UA" b="1" dirty="0" smtClean="0">
                <a:solidFill>
                  <a:srgbClr val="FF0000"/>
                </a:solidFill>
              </a:rPr>
              <a:t>чисел</a:t>
            </a:r>
            <a:endParaRPr lang="en-US" altLang="uk-UA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https://www.youtube.com/watch?v=ADTPKdRg5Zs</a:t>
            </a:r>
          </a:p>
          <a:p>
            <a:endParaRPr lang="uk-UA" altLang="uk-UA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ЗНАЙДІТЬ ПОМИЛКУ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b="1" dirty="0" smtClean="0"/>
              <a:t>1) -9</a:t>
            </a:r>
            <a:r>
              <a:rPr lang="uk-UA" b="1" dirty="0"/>
              <a:t>+(-16)=-25                </a:t>
            </a:r>
            <a:r>
              <a:rPr lang="uk-UA" b="1" dirty="0" smtClean="0"/>
              <a:t>2) </a:t>
            </a:r>
            <a:r>
              <a:rPr lang="uk-UA" b="1" dirty="0"/>
              <a:t>14+(-8)=6                </a:t>
            </a:r>
            <a:r>
              <a:rPr lang="uk-UA" b="1" dirty="0" smtClean="0"/>
              <a:t>3) 14</a:t>
            </a:r>
            <a:r>
              <a:rPr lang="uk-UA" b="1" dirty="0"/>
              <a:t>+(-5)=-9        </a:t>
            </a:r>
            <a:r>
              <a:rPr lang="uk-UA" b="1" dirty="0" smtClean="0"/>
              <a:t>            4) </a:t>
            </a:r>
            <a:r>
              <a:rPr lang="uk-UA" b="1" dirty="0"/>
              <a:t>-17-10=-27                          </a:t>
            </a:r>
            <a:r>
              <a:rPr lang="uk-UA" b="1" dirty="0" smtClean="0"/>
              <a:t>5) -16+6=10                      6) -12-</a:t>
            </a:r>
            <a:r>
              <a:rPr lang="uk-UA" b="1" dirty="0"/>
              <a:t>(-54)=42       </a:t>
            </a:r>
            <a:r>
              <a:rPr lang="uk-UA" b="1" dirty="0" smtClean="0"/>
              <a:t>           7) -27+14</a:t>
            </a:r>
            <a:r>
              <a:rPr lang="uk-UA" b="1" dirty="0"/>
              <a:t>=-13        </a:t>
            </a:r>
            <a:r>
              <a:rPr lang="uk-UA" b="1" dirty="0" smtClean="0"/>
              <a:t>          8) -42+79</a:t>
            </a:r>
            <a:r>
              <a:rPr lang="uk-UA" b="1" dirty="0"/>
              <a:t>=-36                     </a:t>
            </a:r>
            <a:r>
              <a:rPr lang="uk-UA" b="1" dirty="0" smtClean="0"/>
              <a:t>9) 14-80=66                    10) 79</a:t>
            </a:r>
            <a:r>
              <a:rPr lang="uk-UA" b="1" dirty="0"/>
              <a:t>+(-42)=</a:t>
            </a:r>
            <a:r>
              <a:rPr lang="uk-UA" b="1" dirty="0" smtClean="0"/>
              <a:t>37             11) 21+(-</a:t>
            </a:r>
            <a:r>
              <a:rPr lang="uk-UA" b="1" dirty="0"/>
              <a:t>28)=-7       </a:t>
            </a:r>
            <a:r>
              <a:rPr lang="uk-UA" b="1" dirty="0" smtClean="0"/>
              <a:t>       12) 1-3,8=2,8                          13) 0-</a:t>
            </a:r>
            <a:r>
              <a:rPr lang="uk-UA" b="1" dirty="0"/>
              <a:t>(-11,9)=-11,9         </a:t>
            </a:r>
            <a:r>
              <a:rPr lang="uk-UA" b="1" dirty="0" smtClean="0"/>
              <a:t>14)  </a:t>
            </a:r>
            <a:r>
              <a:rPr lang="uk-UA" b="1" dirty="0"/>
              <a:t>12,7+(-1)=11,7     </a:t>
            </a:r>
            <a:r>
              <a:rPr lang="uk-UA" b="1" dirty="0" smtClean="0"/>
              <a:t>              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844924"/>
            <a:ext cx="41028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9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636912"/>
            <a:ext cx="10081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-10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56920"/>
            <a:ext cx="7200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37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034135"/>
            <a:ext cx="6983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-66</a:t>
            </a:r>
            <a:endParaRPr lang="uk-UA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4700282"/>
            <a:ext cx="9361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-2,8</a:t>
            </a:r>
            <a:endParaRPr lang="uk-U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98108" y="5479926"/>
            <a:ext cx="102987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11,9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4424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ВІДНОВІТЬ ЗАПИСИ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rgbClr val="660033"/>
                </a:solidFill>
              </a:rPr>
              <a:t>а</a:t>
            </a:r>
            <a:r>
              <a:rPr lang="ru-RU" sz="2800" dirty="0">
                <a:solidFill>
                  <a:srgbClr val="660033"/>
                </a:solidFill>
              </a:rPr>
              <a:t>)    -6 +  … = -8;      </a:t>
            </a:r>
            <a:r>
              <a:rPr lang="ru-RU" sz="2800" dirty="0" smtClean="0">
                <a:solidFill>
                  <a:srgbClr val="660033"/>
                </a:solidFill>
              </a:rPr>
              <a:t>           </a:t>
            </a:r>
            <a:r>
              <a:rPr lang="en-US" sz="2800" dirty="0" smtClean="0">
                <a:solidFill>
                  <a:srgbClr val="660033"/>
                </a:solidFill>
              </a:rPr>
              <a:t>   </a:t>
            </a:r>
            <a:r>
              <a:rPr lang="ru-RU" sz="2800" dirty="0" smtClean="0">
                <a:solidFill>
                  <a:srgbClr val="660033"/>
                </a:solidFill>
              </a:rPr>
              <a:t>  б</a:t>
            </a:r>
            <a:r>
              <a:rPr lang="ru-RU" sz="2800" dirty="0">
                <a:solidFill>
                  <a:srgbClr val="660033"/>
                </a:solidFill>
              </a:rPr>
              <a:t>)   …   + (-3,8) = -4;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  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в)   -6,5 +   …    = - 10;    </a:t>
            </a:r>
            <a:r>
              <a:rPr lang="ru-RU" sz="2800" dirty="0" smtClean="0">
                <a:solidFill>
                  <a:srgbClr val="660033"/>
                </a:solidFill>
              </a:rPr>
              <a:t>         </a:t>
            </a:r>
            <a:r>
              <a:rPr lang="ru-RU" sz="2800" dirty="0">
                <a:solidFill>
                  <a:srgbClr val="660033"/>
                </a:solidFill>
              </a:rPr>
              <a:t>г)    …   + (-9,1) = -10,1;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 </a:t>
            </a:r>
          </a:p>
          <a:p>
            <a:pPr>
              <a:buNone/>
            </a:pPr>
            <a:r>
              <a:rPr lang="ru-RU" sz="2800" dirty="0">
                <a:solidFill>
                  <a:srgbClr val="660033"/>
                </a:solidFill>
              </a:rPr>
              <a:t>д)   …   + (-3,9)= -13,9;  </a:t>
            </a:r>
            <a:r>
              <a:rPr lang="en-US" sz="2800" dirty="0">
                <a:solidFill>
                  <a:srgbClr val="660033"/>
                </a:solidFill>
              </a:rPr>
              <a:t> </a:t>
            </a:r>
            <a:r>
              <a:rPr lang="uk-UA" sz="2800" dirty="0" smtClean="0">
                <a:solidFill>
                  <a:srgbClr val="660033"/>
                </a:solidFill>
              </a:rPr>
              <a:t>        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>
                <a:solidFill>
                  <a:srgbClr val="660033"/>
                </a:solidFill>
              </a:rPr>
              <a:t>е)  – 0,2 +   …    = - 0,4.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988840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-2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988840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-0,2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3026088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-3,5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7511" y="3026087"/>
            <a:ext cx="6480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- 1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077072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-10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4077072"/>
            <a:ext cx="7200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-0,2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561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</Template>
  <TotalTime>451</TotalTime>
  <Words>187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8_math</vt:lpstr>
      <vt:lpstr>Тема уроку:</vt:lpstr>
      <vt:lpstr>ЗНАЙДІТЬ ПОМИЛКУ</vt:lpstr>
      <vt:lpstr>ВІДНОВІТЬ ЗАПИСИ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subject>Шаблон оформления</dc:subject>
  <dc:creator>HomeLaptop</dc:creator>
  <cp:keywords>Шаблон оформления</cp:keywords>
  <dc:description>Шаблон оформления
Корпорация Майкрософт</dc:description>
  <cp:lastModifiedBy>123</cp:lastModifiedBy>
  <cp:revision>34</cp:revision>
  <dcterms:created xsi:type="dcterms:W3CDTF">2019-02-10T11:00:16Z</dcterms:created>
  <dcterms:modified xsi:type="dcterms:W3CDTF">2022-03-22T20:41:07Z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