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475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038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169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406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668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07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324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824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91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234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768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8B11C-6962-4D05-BCC9-70B1BB387F35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976F-EF21-4EC3-9A9C-59DB95FBBB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144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Тарас Шевченко «І досі сниться: під горою…»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(</a:t>
            </a:r>
            <a:r>
              <a:rPr lang="uk-UA" dirty="0" err="1" smtClean="0"/>
              <a:t>напам</a:t>
            </a:r>
            <a:r>
              <a:rPr lang="en-US" dirty="0" smtClean="0"/>
              <a:t>’</a:t>
            </a:r>
            <a:r>
              <a:rPr lang="uk-UA" dirty="0" smtClean="0"/>
              <a:t>ять</a:t>
            </a:r>
            <a:r>
              <a:rPr lang="en-US" dirty="0" smtClean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947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85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594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33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2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4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37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вал 4"/>
          <p:cNvSpPr/>
          <p:nvPr/>
        </p:nvSpPr>
        <p:spPr>
          <a:xfrm>
            <a:off x="3203848" y="5373216"/>
            <a:ext cx="28083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r>
              <a:rPr lang="uk-UA" smtClean="0"/>
              <a:t>.136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2019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Экран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Тарас Шевченко «І досі сниться: під горою…»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Шевченко «І досі сниться: під горою…»</dc:title>
  <dc:creator>SAMSUNG</dc:creator>
  <cp:lastModifiedBy>SAMSUNG</cp:lastModifiedBy>
  <cp:revision>2</cp:revision>
  <dcterms:created xsi:type="dcterms:W3CDTF">2020-03-18T12:29:29Z</dcterms:created>
  <dcterms:modified xsi:type="dcterms:W3CDTF">2020-03-18T12:40:41Z</dcterms:modified>
</cp:coreProperties>
</file>