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5" r:id="rId1"/>
  </p:sldMasterIdLst>
  <p:sldIdLst>
    <p:sldId id="259" r:id="rId2"/>
    <p:sldId id="260" r:id="rId3"/>
    <p:sldId id="261" r:id="rId4"/>
    <p:sldId id="264" r:id="rId5"/>
    <p:sldId id="266" r:id="rId6"/>
    <p:sldId id="267" r:id="rId7"/>
    <p:sldId id="268" r:id="rId8"/>
    <p:sldId id="269" r:id="rId9"/>
    <p:sldId id="270" r:id="rId10"/>
    <p:sldId id="272" r:id="rId11"/>
    <p:sldId id="287" r:id="rId12"/>
    <p:sldId id="288" r:id="rId13"/>
    <p:sldId id="277" r:id="rId14"/>
    <p:sldId id="276" r:id="rId15"/>
    <p:sldId id="279" r:id="rId16"/>
    <p:sldId id="273" r:id="rId17"/>
    <p:sldId id="274" r:id="rId18"/>
    <p:sldId id="286" r:id="rId19"/>
    <p:sldId id="275" r:id="rId20"/>
    <p:sldId id="28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99" d="100"/>
          <a:sy n="99" d="100"/>
        </p:scale>
        <p:origin x="-12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9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4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85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2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328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84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6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6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4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6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0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6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6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6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1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9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5" y="473338"/>
            <a:ext cx="8168640" cy="6126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52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6" y="473337"/>
            <a:ext cx="7838739" cy="587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86" y="828339"/>
            <a:ext cx="6282466" cy="5314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20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08" y="839096"/>
            <a:ext cx="7437120" cy="557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11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5" y="582258"/>
            <a:ext cx="762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39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968188"/>
            <a:ext cx="7272169" cy="495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87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15" y="527124"/>
            <a:ext cx="5798372" cy="6147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44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0" y="785308"/>
            <a:ext cx="7627172" cy="5507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78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5" y="720762"/>
            <a:ext cx="7637930" cy="5142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56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17" y="978944"/>
            <a:ext cx="7013985" cy="4539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96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570155"/>
            <a:ext cx="7896112" cy="5669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75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33" y="0"/>
            <a:ext cx="6110343" cy="6121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6193">
            <a:off x="453781" y="3184263"/>
            <a:ext cx="2366683" cy="1548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9941">
            <a:off x="8287239" y="2445003"/>
            <a:ext cx="1928671" cy="147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66" y="139849"/>
            <a:ext cx="6788075" cy="6390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34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63" y="333487"/>
            <a:ext cx="7390504" cy="5604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61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1" y="753036"/>
            <a:ext cx="6938682" cy="4959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804">
            <a:off x="597498" y="4563213"/>
            <a:ext cx="1143000" cy="184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7937">
            <a:off x="7331782" y="4791815"/>
            <a:ext cx="1143000" cy="18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54" y="484094"/>
            <a:ext cx="7695304" cy="5771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04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68" y="785308"/>
            <a:ext cx="7584141" cy="5335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38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23" y="677731"/>
            <a:ext cx="7444292" cy="5464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36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3" y="656216"/>
            <a:ext cx="7734748" cy="5368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14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34" y="1032733"/>
            <a:ext cx="7616414" cy="5054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79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</TotalTime>
  <Words>0</Words>
  <Application>Microsoft Office PowerPoint</Application>
  <PresentationFormat>Произвольный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Вивчення нотної грамоти</dc:title>
  <dc:creator>Marianna</dc:creator>
  <cp:lastModifiedBy>ACER</cp:lastModifiedBy>
  <cp:revision>18</cp:revision>
  <dcterms:created xsi:type="dcterms:W3CDTF">2017-09-10T14:20:07Z</dcterms:created>
  <dcterms:modified xsi:type="dcterms:W3CDTF">2022-05-27T04:11:37Z</dcterms:modified>
</cp:coreProperties>
</file>