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8" r:id="rId10"/>
    <p:sldId id="326" r:id="rId11"/>
    <p:sldId id="285" r:id="rId12"/>
    <p:sldId id="289" r:id="rId13"/>
    <p:sldId id="290" r:id="rId14"/>
    <p:sldId id="291" r:id="rId15"/>
    <p:sldId id="293" r:id="rId16"/>
    <p:sldId id="292" r:id="rId17"/>
    <p:sldId id="318" r:id="rId18"/>
    <p:sldId id="312" r:id="rId19"/>
    <p:sldId id="316" r:id="rId20"/>
    <p:sldId id="313" r:id="rId21"/>
    <p:sldId id="266" r:id="rId22"/>
    <p:sldId id="315" r:id="rId23"/>
    <p:sldId id="295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8286808" cy="5086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 ПРОСЛАВИЛИ   Україну.</a:t>
            </a: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899"/>
            <a:ext cx="5500694" cy="18573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57158" y="1643050"/>
            <a:ext cx="8358246" cy="221457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Славетні</a:t>
            </a:r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українці</a:t>
            </a:r>
            <a:r>
              <a:rPr lang="ru-RU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,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5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400675"/>
            <a:ext cx="8715436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900882" cy="63184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Грушевський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1500174"/>
            <a:ext cx="535785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Видатний історик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Роки життя: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1866—1934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Перший президент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Михайло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Грушевський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Елена\Desktop\славетні українці\250px-Hrushevskyi_Mykhailo_X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78608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5" descr="C:\Users\Елена\Desktop\славетні українці\1207627403_banknota_ukrai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357694"/>
            <a:ext cx="2714644" cy="1357322"/>
          </a:xfrm>
          <a:prstGeom prst="rect">
            <a:avLst/>
          </a:prstGeom>
          <a:noFill/>
        </p:spPr>
      </p:pic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Сухомлинський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11" descr="64615891_Suhomlinskiy_VasilAleksand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23721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86050" y="1357298"/>
            <a:ext cx="6357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28 вересня 1918 – 2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1970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Василівці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Онуфріївського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району Кіровоградської області;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педагог, публіцист, письменник, поет;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закінчив Полтавський педагогічний інститут,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1935 року починається педагогічний шлях,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1948 по 1970 рік працював директором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Павлиської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середньої школи; захистив кандидатську дисертацію,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член-кореспондент Академії педагогічний наук, заслужений вчитель УРСР, нагороджений званням Герой Соціалістичної Праці;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автор 41 монографій, 60 статей, 1200 казок та оповідань.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Леся Українка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українці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1" name="Picture 9" descr="62994079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2729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5984" y="1397675"/>
            <a:ext cx="6858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Роки життя: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25 лютого 1871 – 19 липня 1913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(Лариса Петрівна Косач)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Народилася в м. Новоград – Волинському.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Леся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Українеа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українська письменниця, перекладач,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культурний діяч.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Навчалася під керівництвом приватних учителів;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знала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слов’янські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російську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польську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болгарську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.), 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давньогрецьку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латинську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свідчило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Перший вірш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“Надія”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написала у 8 років.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/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Елена\Desktop\славетні українці\48652af80b1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2233736" cy="936104"/>
          </a:xfrm>
          <a:prstGeom prst="rect">
            <a:avLst/>
          </a:prstGeom>
          <a:noFill/>
        </p:spPr>
      </p:pic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786454"/>
            <a:ext cx="628654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 Шевченко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43240" y="1600200"/>
            <a:ext cx="600076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Роки життя:</a:t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9 березня 1814 – 10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1861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Народився в с. Моринці Звенигородського повіту Київської губернії (нині Черкаська область).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Український поет, письменник, художник.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Був сином селян – кріпаків.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 травня 1838р. викуплений з кріпацтва.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Поховано в м. Каневі на Чернечій горі.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Найбільш відома збірка творів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“Кобзар”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українці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214710" cy="379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Елена\Desktop\славетні українці\48652af77a1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304257" cy="1008112"/>
          </a:xfrm>
          <a:prstGeom prst="rect">
            <a:avLst/>
          </a:prstGeom>
          <a:noFill/>
        </p:spPr>
      </p:pic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814393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71736" y="1600201"/>
            <a:ext cx="6572264" cy="43291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27 серпня 1856 – 28 травня 1916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С. Нагуєвичі Дрогобицького повіту, поховано в м. Львові.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письменник, поет, переклад, вчений, почесний доктор Харківського університету.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Проза Франка охоплює 100 оповідань, новел,               10 повістей, романів. </a:t>
            </a: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І. Я. Франко-найвизначніший поет шевченківської доби.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Франка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номіновано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 здобуття Нобелівської премії з літератури, на його честь 1962 року м. Станіслав було перейменовано 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Івано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Франківськ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5" y="928670"/>
            <a:ext cx="364333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Іван Франко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vitoglyad.biz/img/5890/5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2672032" cy="3714776"/>
          </a:xfrm>
          <a:prstGeom prst="rect">
            <a:avLst/>
          </a:prstGeom>
          <a:noFill/>
        </p:spPr>
      </p:pic>
      <p:pic>
        <p:nvPicPr>
          <p:cNvPr id="12" name="Picture 2" descr="C:\Users\Елена\Desktop\славетні українці\48652af658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357454" cy="1143008"/>
          </a:xfrm>
          <a:prstGeom prst="rect">
            <a:avLst/>
          </a:prstGeom>
          <a:noFill/>
        </p:spPr>
      </p:pic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429264"/>
            <a:ext cx="74295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1" name="Picture 10" descr="12776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5717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14612" y="1571612"/>
            <a:ext cx="64293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 грудня 1722 – 9 листопада 1794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Народився 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с.Чорнухах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на Полтавщині,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навчався в Києво-Могилянській академії,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працював в Переяславському, Харківському колегіумах.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Сковорода-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просвітитель, гуманіст, філософ, поет, перекладач, педагог,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знав десяток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                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Творчий доробок включає 17 філософських творів, 7 перекладів, збірки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“Сад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Божествених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пісень”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“Байки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Харківські”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Будівельники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"Коники",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Носоріг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"Ставок",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краватки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поезій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"Форвард".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Елена\Desktop\славетні українці\180px-500-Hryvnia-Skovoroda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2500330" cy="1071570"/>
          </a:xfrm>
          <a:prstGeom prst="rect">
            <a:avLst/>
          </a:prstGeom>
          <a:noFill/>
        </p:spPr>
      </p:pic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857232"/>
            <a:ext cx="450059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Катерина Білокур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5379cc1ef5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23431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00298" y="1571612"/>
            <a:ext cx="664370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25 листопада 1900 – 10 червня 1961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Народилася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Богданівка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Пирятинського повіту Полтавської губернії; українська художниця, майстер народного декоративного живопису; почала малювати з ранніх літ, самоучка; у 1940 р. в Полтаві відбулася персональна виставка художниці-самоучки;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колекція картин Білокур зберігається в Музеї українського народного декоративного мистецтва у 1949р. стає членом Спілки художників України,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1951р. нагороджена орденом Знак Пошани, одержує звання Заслуженого діяча мистецтв України, звання Народного художника України.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43578"/>
            <a:ext cx="814393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000108"/>
            <a:ext cx="27860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Рєпін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1785927"/>
            <a:ext cx="5072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Роки життя: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1844р. -29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1930р.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слободі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Осинівка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Чугуєва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художник-реаліст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портрету,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сцен.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static.biblioclub.ru/art_portal/pictures/411/411111/11_08311_catp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312411" cy="3857652"/>
          </a:xfrm>
          <a:prstGeom prst="rect">
            <a:avLst/>
          </a:prstGeom>
          <a:noFill/>
        </p:spPr>
      </p:pic>
      <p:pic>
        <p:nvPicPr>
          <p:cNvPr id="12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255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 Лисенко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9" name="Picture 7" descr="525062_359152237519268_1002074628_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348" y="1214422"/>
            <a:ext cx="277938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00364" y="1500173"/>
            <a:ext cx="61436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10 березня 1842 – 24 жовтня 1912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Гриньки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Кременчуцького повіту Полтавської губернії;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композитор, піаніст, диригент, педагог, збирач пісенного фольклору;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 найвідоміших творів Лисенка належить музика гімнів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“Молитва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Україну”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“Вічний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революціонер”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опери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“Тарас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Бульба”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“Наталка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Полтавка”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написав значну кількість творів на слова Т. Шевченка.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Лисенко вважається засновником української національної музики.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643578"/>
            <a:ext cx="814393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Соломія Крушельницька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7" descr="5704745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868" y="1136065"/>
            <a:ext cx="55721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chemeClr val="folHlink"/>
              </a:solidFill>
            </a:endParaRPr>
          </a:p>
          <a:p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вересня 1872 – 16 листопада 1952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Народилася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Білявинці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Галіція, нині Бучацький район Тернопільської області;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українська оперна співачка, педагог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співати почала з дитинства, знала багато народних пісень.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1951 році присвоєно звання заслуженого діяча мистецтв УРСР, одержала звання професора.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 Грушевський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9" descr="2012-04-23-adamski-luskash-grushevskyi-ta-polshch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857620" y="1720840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Роки життя: </a:t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вересня 1866 – 25 листопада 1934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професор історії,організатор української науки,політичний діяч і публіцист,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Голова Центральної Ради Української Народної Республіки (1917 – 1918),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голова Наукового Товариства ім. Шевченка у Львові,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завідувач кафедри історії Львівського університету (1897 – 1913),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автор понад 2000 наукових праць.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Яна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Клочкова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4" descr="http://images.aif.ru/003/427/46261ced86538c6d43c90f2e21c31b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714776" cy="3000396"/>
          </a:xfrm>
          <a:prstGeom prst="rect">
            <a:avLst/>
          </a:prstGeom>
          <a:noFill/>
        </p:spPr>
      </p:pic>
      <p:pic>
        <p:nvPicPr>
          <p:cNvPr id="12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1714488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1982 року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Сімферополі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Яна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видатна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спортсменка,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Біографія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Клочкової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рясніє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рекордами.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них - 50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рекордів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стилем,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естафетного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плавання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батерфляєм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дистанціях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100 до 1500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Бубка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08" y="5715016"/>
            <a:ext cx="6000792" cy="10001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42900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1963 р.,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м.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Луганськ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Бубка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легкоатлет,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шестиразовий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підкорив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стрибках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жердиною.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спорту (1983).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Чемпіон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(1988),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(1983, 1987, 1991, 1995),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(1986), СРСР (1984, 1985).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Переможець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Кубків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(1985).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84e34d25a878ec55e2a8a5a21a21a92 Сергій Бубка   біографія, фото і відео | Світ великих люд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928958" cy="3286148"/>
          </a:xfrm>
          <a:prstGeom prst="rect">
            <a:avLst/>
          </a:prstGeom>
          <a:noFill/>
        </p:spPr>
      </p:pic>
      <p:pic>
        <p:nvPicPr>
          <p:cNvPr id="8196" name="Picture 4" descr="959ff2560845130c8aa7879ff48acf29 Сергій Бубка   біографія, фото і відео | Світ великих люд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28575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Вірастюк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1266" name="Picture 2" descr="http://i036.radikal.ru/0807/e8/d55d1820a1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703346" cy="3857652"/>
          </a:xfrm>
          <a:prstGeom prst="rect">
            <a:avLst/>
          </a:prstGeom>
          <a:noFill/>
        </p:spPr>
      </p:pic>
      <p:pic>
        <p:nvPicPr>
          <p:cNvPr id="10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43306" y="1428736"/>
            <a:ext cx="521497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Народився 22 квітня 1974р.,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Івано-Франківськ.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країнський силач, володар титулів «Найсильніша людина України» (2000, 2001, 2002, 2003, 2005) та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“Найсильніша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людина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світу”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(2004). Член збірної України, яка виборола титул «Найсильніша нація світу» у 2003 та 2004 роках.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Заслужений майстер спорту України.</a:t>
            </a:r>
          </a:p>
          <a:p>
            <a:r>
              <a:rPr lang="vi-VN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Лілія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Подкопаєва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2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286388"/>
            <a:ext cx="8143932" cy="15716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868" y="1428736"/>
            <a:ext cx="521497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1978 року     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Донецьку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гімнастка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володарка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золотих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срібної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14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бронзових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медалей.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Абсолютна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Японія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володарка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Кубка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Абсолютна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Великобританія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абсолютна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чемпіонка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Олімпійських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(США).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Заслужений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спорту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Суддя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429" y="1357298"/>
            <a:ext cx="3057459" cy="4110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Леонід Каденюк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9" name="Picture 7" descr="i?id=8122177-34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8574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488" y="1500174"/>
            <a:ext cx="62865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Народився 28 січня 1951р.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Клішківці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Хотинського району Чернівецької області.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наразі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космонавт.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Каденюк – генерал-майор Збройних Сил України,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“Герой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має ордени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“Золота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Зірка”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      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“За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заслуги”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ІІІ ст.,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“За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мужність”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 ст. 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 листопада по 5 грудня 1997 року здійснив космічний політ на американському БТКК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“Колумбія”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Олег Антонов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українці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7" descr="1322202369_sleep_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7"/>
            <a:ext cx="28527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71802" y="1500173"/>
            <a:ext cx="60721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Роки життя:</a:t>
            </a:r>
            <a:b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25 січня 1906 – 4 квітня 1984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Троїці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Подольського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повіту Московської губернії, жив в м. Києві;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провідний авіаконструктор, доктор технічних наук, академік;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закінчив машинобудівний факультет Ленінградського політехнічного інституту.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Основоположник планеризму, створив близько 30 типів планерів;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розробив транспортні літаки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-8,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-12,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-22,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-26,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-32,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-72,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-124; пасажирські літаки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-10,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-24; працював генеральним конструктором Київського дослідно-конструкторського бюро.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86454"/>
            <a:ext cx="7500990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Корольов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Picture 7" descr="a080e3133bce43283924df77e9e95b7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223145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1736" y="859066"/>
            <a:ext cx="65722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chemeClr val="folHlink"/>
              </a:solidFill>
            </a:endParaRPr>
          </a:p>
          <a:p>
            <a:endParaRPr lang="uk-UA" sz="2000" b="1" dirty="0" smtClean="0">
              <a:solidFill>
                <a:schemeClr val="folHlink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30 грудня 1906 – 14 січня 1966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м. Житомирі.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вчений  у галузі ракетобудування та космонавтики,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коструктор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 конструктор перших супутників Землі і космічних кораблів.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1946р. Корольов працював головним конструктором балістичних ракет.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1956 р. - керівник і головний конструктор ракетного центру, під керівництвом Корольова створено космічні апарати серій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“Луна”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“Союз”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857256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000108"/>
            <a:ext cx="428628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Євген Патон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1_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5"/>
            <a:ext cx="24036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71736" y="1500174"/>
            <a:ext cx="6572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20 лютого 1870 – 12 серпня 1953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вчений у галузі зварювальних процесів і мостобудування; Академік АН УРСР, Герой Соціалістичної Праці; закінчив Дрезденський технічний університет, Петербурзький інститут інженерних шляхів, організував в Академії наук Українську кафедру інженерних споруд.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1934-1953 роки – директор інституту електрозварювання АН України.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 керівництвом Патона винайдено спосіб автоматичного швидкісного зварювання.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1953 року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ям Патона названо міст через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Дніпро У Києві.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429264"/>
            <a:ext cx="7500990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928670"/>
            <a:ext cx="350046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Борис Патон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a9864a09dc_981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071834" cy="38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28992" y="1571612"/>
            <a:ext cx="57150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Роки життя: 27 листопада 1918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Український науковець в галузі зварювальних процесів, металургії і технології металів, доктор технічних наук; навчався в Київському політехнічному інституті.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1953 року – директор інституту електрозварювання ім. Є.О.Патона АНУ.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Перший нагороджений званням Герой України.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Вивчає системи керування з різноманітними кібернетичними приладами, працює над створенням зварювальних роботів.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Мечников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2812871" cy="3214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488" y="1500174"/>
            <a:ext cx="6286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Роки життя: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1845,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Іванівка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губернії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 2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1916, Париж.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науковець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один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основоположників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еволюційної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ембріології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імунології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мікробіології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рев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714752"/>
            <a:ext cx="2500330" cy="2930074"/>
          </a:xfrm>
          <a:prstGeom prst="rect">
            <a:avLst/>
          </a:prstGeom>
        </p:spPr>
      </p:pic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360430"/>
            <a:ext cx="5500758" cy="114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43240" y="1600200"/>
            <a:ext cx="60007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1810 – 1881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Великий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їнський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педагог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суспільний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один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основоположників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хірургічної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анатомо-експериментального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хірургії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Виняткова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роль Н. И. Пирогова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припаратів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знеболювання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Наркоз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запропонований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1846 р.</a:t>
            </a:r>
          </a:p>
          <a:p>
            <a:pPr algn="ctr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1000108"/>
            <a:ext cx="478634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Пирогов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67105639_1290795624_f33cvz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3000396" cy="4000528"/>
          </a:xfrm>
          <a:prstGeom prst="rect">
            <a:avLst/>
          </a:prstGeom>
        </p:spPr>
      </p:pic>
      <p:pic>
        <p:nvPicPr>
          <p:cNvPr id="13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000232" y="571480"/>
            <a:ext cx="6215106" cy="571504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Славетні українці</a:t>
            </a:r>
            <a:endParaRPr lang="ru-RU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928670"/>
            <a:ext cx="45720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 Амосов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609745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643174" cy="352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43174" y="1500174"/>
            <a:ext cx="65008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життя: 6 грудня 1913 – 12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2002</a:t>
            </a:r>
            <a: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Народився в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Ольхово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Волгоградської обл.;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учений в галузі медицини, біокібернетики, директор інституту серцево-судинної хірургії, дійсний член НАНУ.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Навчався в Архангельському медичному інституті;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працював хірургом в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Череповці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у Польовому пересувному госпіталі, в Москві.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1952 році переїхав до України в Київ.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1963 році зробив протез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мітрального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клапана.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Член-кореспондент Академії медичних наук УРСР, академік Української Академії Наук.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ОЛЯ\Desktop\национально-патріотичне виховання\131876129_2627134_1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86388"/>
            <a:ext cx="814393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714</TotalTime>
  <Words>386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2</vt:lpstr>
      <vt:lpstr>Презентация PowerPoint</vt:lpstr>
      <vt:lpstr> Михайло Грушевський</vt:lpstr>
      <vt:lpstr>  Олег Антонов</vt:lpstr>
      <vt:lpstr>  Сергій Корольов </vt:lpstr>
      <vt:lpstr> </vt:lpstr>
      <vt:lpstr> </vt:lpstr>
      <vt:lpstr>        Ілля Мечников</vt:lpstr>
      <vt:lpstr>                   </vt:lpstr>
      <vt:lpstr>Презентация PowerPoint</vt:lpstr>
      <vt:lpstr> Михайло Грушевський  </vt:lpstr>
      <vt:lpstr> Василь Сухомлинський</vt:lpstr>
      <vt:lpstr>     Леся Українка</vt:lpstr>
      <vt:lpstr>  Тарас Шевченко </vt:lpstr>
      <vt:lpstr> </vt:lpstr>
      <vt:lpstr> Григорій Сковорода</vt:lpstr>
      <vt:lpstr> </vt:lpstr>
      <vt:lpstr>Презентация PowerPoint</vt:lpstr>
      <vt:lpstr> Микола Лисенко</vt:lpstr>
      <vt:lpstr> Соломія Крушельницька</vt:lpstr>
      <vt:lpstr> Яна Клочкова</vt:lpstr>
      <vt:lpstr> Сергій Бубка</vt:lpstr>
      <vt:lpstr> Василь Вірастюк</vt:lpstr>
      <vt:lpstr> Лілія Подкопаєва</vt:lpstr>
      <vt:lpstr> Леонід Каденюк</vt:lpstr>
    </vt:vector>
  </TitlesOfParts>
  <Company>Bukmop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ОЛЯ</dc:creator>
  <cp:lastModifiedBy>ACER</cp:lastModifiedBy>
  <cp:revision>179</cp:revision>
  <dcterms:created xsi:type="dcterms:W3CDTF">2016-02-09T10:07:21Z</dcterms:created>
  <dcterms:modified xsi:type="dcterms:W3CDTF">2022-04-11T07:20:46Z</dcterms:modified>
</cp:coreProperties>
</file>