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84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9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58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29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10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393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52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970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62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51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43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DE13-A2E2-491D-ABC8-3F88D7D2D197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C3BC3-D0BC-48DB-83C2-0334A0CECC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9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/>
              <a:t>Славетні українці</a:t>
            </a:r>
            <a:endParaRPr lang="uk-UA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69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1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Дякую за урок</a:t>
            </a:r>
            <a:endParaRPr lang="uk-UA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414275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52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59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08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6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1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9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22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94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7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Славетні українці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Славетні українці</dc:title>
  <dc:creator>SAMSUNG</dc:creator>
  <cp:lastModifiedBy>SAMSUNG</cp:lastModifiedBy>
  <cp:revision>3</cp:revision>
  <dcterms:created xsi:type="dcterms:W3CDTF">2020-03-20T19:02:51Z</dcterms:created>
  <dcterms:modified xsi:type="dcterms:W3CDTF">2020-03-20T19:26:07Z</dcterms:modified>
</cp:coreProperties>
</file>