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4ad25b5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4ad25b5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4ad25b5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4ad25b5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4ad25b57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4ad25b57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4ad25b5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4ad25b5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4ad25b57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4ad25b57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4ad25b57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4ad25b57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4ad25b57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4ad25b57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06650" y="200925"/>
            <a:ext cx="6881100" cy="32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latin typeface="Times New Roman"/>
                <a:ea typeface="Times New Roman"/>
                <a:cs typeface="Times New Roman"/>
                <a:sym typeface="Times New Roman"/>
              </a:rPr>
              <a:t>Середні пропорційні відрізки в прямокутному трикутнику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81100" y="4180275"/>
            <a:ext cx="713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2400" dirty="0" err="1" smtClean="0">
                <a:solidFill>
                  <a:srgbClr val="FF0000"/>
                </a:solidFill>
              </a:rPr>
              <a:t>https</a:t>
            </a:r>
            <a:r>
              <a:rPr lang="uk-UA" sz="2400" dirty="0" smtClean="0">
                <a:solidFill>
                  <a:srgbClr val="FF0000"/>
                </a:solidFill>
              </a:rPr>
              <a:t>://</a:t>
            </a:r>
            <a:r>
              <a:rPr lang="ru-RU" sz="2400" dirty="0" err="1" smtClean="0">
                <a:solidFill>
                  <a:srgbClr val="FF0000"/>
                </a:solidFill>
              </a:rPr>
              <a:t>www</a:t>
            </a:r>
            <a:r>
              <a:rPr lang="uk-UA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err="1" smtClean="0">
                <a:solidFill>
                  <a:srgbClr val="FF0000"/>
                </a:solidFill>
              </a:rPr>
              <a:t>youtube</a:t>
            </a:r>
            <a:r>
              <a:rPr lang="uk-UA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err="1" smtClean="0">
                <a:solidFill>
                  <a:srgbClr val="FF0000"/>
                </a:solidFill>
              </a:rPr>
              <a:t>com</a:t>
            </a:r>
            <a:r>
              <a:rPr lang="uk-UA" sz="2400" dirty="0" smtClean="0">
                <a:solidFill>
                  <a:srgbClr val="FF0000"/>
                </a:solidFill>
              </a:rPr>
              <a:t>/</a:t>
            </a:r>
            <a:r>
              <a:rPr lang="ru-RU" sz="2400" dirty="0" err="1" smtClean="0">
                <a:solidFill>
                  <a:srgbClr val="FF0000"/>
                </a:solidFill>
              </a:rPr>
              <a:t>watch</a:t>
            </a:r>
            <a:r>
              <a:rPr lang="uk-UA" sz="2400" dirty="0" smtClean="0">
                <a:solidFill>
                  <a:srgbClr val="FF0000"/>
                </a:solidFill>
              </a:rPr>
              <a:t>?</a:t>
            </a:r>
            <a:r>
              <a:rPr lang="ru-RU" sz="2400" dirty="0" err="1" smtClean="0">
                <a:solidFill>
                  <a:srgbClr val="FF0000"/>
                </a:solidFill>
              </a:rPr>
              <a:t>v</a:t>
            </a:r>
            <a:r>
              <a:rPr lang="uk-UA" sz="2400" dirty="0" smtClean="0">
                <a:solidFill>
                  <a:srgbClr val="FF0000"/>
                </a:solidFill>
              </a:rPr>
              <a:t>=</a:t>
            </a:r>
            <a:r>
              <a:rPr lang="ru-RU" sz="2400" dirty="0" err="1" smtClean="0">
                <a:solidFill>
                  <a:srgbClr val="FF0000"/>
                </a:solidFill>
              </a:rPr>
              <a:t>ys</a:t>
            </a:r>
            <a:r>
              <a:rPr lang="uk-UA" sz="2400" dirty="0" smtClean="0">
                <a:solidFill>
                  <a:srgbClr val="FF0000"/>
                </a:solidFill>
              </a:rPr>
              <a:t>52</a:t>
            </a:r>
            <a:r>
              <a:rPr lang="ru-RU" sz="2400" dirty="0" smtClean="0">
                <a:solidFill>
                  <a:srgbClr val="FF0000"/>
                </a:solidFill>
              </a:rPr>
              <a:t>MC</a:t>
            </a:r>
            <a:r>
              <a:rPr lang="uk-UA" sz="2400" dirty="0" smtClean="0">
                <a:solidFill>
                  <a:srgbClr val="FF0000"/>
                </a:solidFill>
              </a:rPr>
              <a:t>-</a:t>
            </a:r>
            <a:r>
              <a:rPr lang="ru-RU" sz="2400" dirty="0" err="1" smtClean="0">
                <a:solidFill>
                  <a:srgbClr val="FF0000"/>
                </a:solidFill>
              </a:rPr>
              <a:t>hKtw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1338950"/>
            <a:ext cx="9144002" cy="115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435400"/>
            <a:ext cx="9144001" cy="27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5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75300"/>
            <a:ext cx="9143998" cy="31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3625" y="1725050"/>
            <a:ext cx="3052225" cy="341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14350"/>
            <a:ext cx="8839199" cy="53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336275"/>
            <a:ext cx="9143999" cy="10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6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80975"/>
            <a:ext cx="9143999" cy="10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1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0" y="0"/>
            <a:ext cx="9144000" cy="1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/>
              <a:t>Домашнє завдання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/>
              <a:t>Вивчити теореми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/>
              <a:t>Виконати завдання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6100"/>
            <a:ext cx="9091549" cy="8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27325"/>
            <a:ext cx="9143998" cy="9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65025"/>
            <a:ext cx="9091549" cy="7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979675"/>
            <a:ext cx="9143998" cy="9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PresentationFormat>Экран (16:9)</PresentationFormat>
  <Paragraphs>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Simple Light</vt:lpstr>
      <vt:lpstr>Середні пропорційні відрізки в прямокутному трикутнику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Середні пропорційні відрізки в прямокутному трикутнику</dc:title>
  <cp:lastModifiedBy>123</cp:lastModifiedBy>
  <cp:revision>1</cp:revision>
  <dcterms:modified xsi:type="dcterms:W3CDTF">2021-11-16T18:17:55Z</dcterms:modified>
</cp:coreProperties>
</file>