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2AA89-1B39-4C9B-8C34-433EF64F579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E009D-D079-4F83-834F-15F583AD4B8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Емоційна виснаженість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91FB70-4870-436E-9561-C844AD925C9A}" type="parTrans" cxnId="{D9F936B1-6264-454D-88D4-BD19947B84B1}">
      <dgm:prSet/>
      <dgm:spPr/>
      <dgm:t>
        <a:bodyPr/>
        <a:lstStyle/>
        <a:p>
          <a:endParaRPr lang="ru-RU"/>
        </a:p>
      </dgm:t>
    </dgm:pt>
    <dgm:pt modelId="{387C5E1F-9832-4D3D-BB02-2A2A623F1EE6}" type="sibTrans" cxnId="{D9F936B1-6264-454D-88D4-BD19947B84B1}">
      <dgm:prSet/>
      <dgm:spPr/>
      <dgm:t>
        <a:bodyPr/>
        <a:lstStyle/>
        <a:p>
          <a:endParaRPr lang="ru-RU"/>
        </a:p>
      </dgm:t>
    </dgm:pt>
    <dgm:pt modelId="{FE45496A-E4D0-471C-B31C-760EDBB85C5D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Цинізм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3B982D-BB88-4166-AA11-5C6B761926B5}" type="parTrans" cxnId="{B6B5456B-5578-471A-B0D7-3D8093E9DF15}">
      <dgm:prSet/>
      <dgm:spPr/>
      <dgm:t>
        <a:bodyPr/>
        <a:lstStyle/>
        <a:p>
          <a:endParaRPr lang="ru-RU"/>
        </a:p>
      </dgm:t>
    </dgm:pt>
    <dgm:pt modelId="{C99706D2-BAAF-4B26-888C-36922226CFE2}" type="sibTrans" cxnId="{B6B5456B-5578-471A-B0D7-3D8093E9DF15}">
      <dgm:prSet/>
      <dgm:spPr/>
      <dgm:t>
        <a:bodyPr/>
        <a:lstStyle/>
        <a:p>
          <a:endParaRPr lang="ru-RU"/>
        </a:p>
      </dgm:t>
    </dgm:pt>
    <dgm:pt modelId="{F74AE0B0-63A4-4F8A-B71A-6FE4FC0563AB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Знецінення власних професійних досягнень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369AA8-7FC3-4F80-9DE7-F51F7E2AF04B}" type="parTrans" cxnId="{CB63C062-E8BC-4657-BA26-3EA77F7A861F}">
      <dgm:prSet/>
      <dgm:spPr/>
      <dgm:t>
        <a:bodyPr/>
        <a:lstStyle/>
        <a:p>
          <a:endParaRPr lang="ru-RU"/>
        </a:p>
      </dgm:t>
    </dgm:pt>
    <dgm:pt modelId="{623D7027-4FF4-4635-A0D5-D3F9F9BD84EB}" type="sibTrans" cxnId="{CB63C062-E8BC-4657-BA26-3EA77F7A861F}">
      <dgm:prSet/>
      <dgm:spPr/>
      <dgm:t>
        <a:bodyPr/>
        <a:lstStyle/>
        <a:p>
          <a:endParaRPr lang="ru-RU"/>
        </a:p>
      </dgm:t>
    </dgm:pt>
    <dgm:pt modelId="{3EFED21A-1819-4E4C-9C84-76E273B25D2D}" type="pres">
      <dgm:prSet presAssocID="{3042AA89-1B39-4C9B-8C34-433EF64F57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BE72C-A406-4428-9A91-C1AAAF4FC381}" type="pres">
      <dgm:prSet presAssocID="{3042AA89-1B39-4C9B-8C34-433EF64F579D}" presName="dummyMaxCanvas" presStyleCnt="0">
        <dgm:presLayoutVars/>
      </dgm:prSet>
      <dgm:spPr/>
    </dgm:pt>
    <dgm:pt modelId="{74B4694B-6BC1-4D09-AE6E-47BE2919D917}" type="pres">
      <dgm:prSet presAssocID="{3042AA89-1B39-4C9B-8C34-433EF64F579D}" presName="ThreeNodes_1" presStyleLbl="node1" presStyleIdx="0" presStyleCnt="3" custLinFactNeighborX="-460" custLinFactNeighborY="2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0F494-7B5E-4F91-8258-C21AFDE10164}" type="pres">
      <dgm:prSet presAssocID="{3042AA89-1B39-4C9B-8C34-433EF64F57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D0ECA-CDC5-48C4-AE98-EB28C7E5C052}" type="pres">
      <dgm:prSet presAssocID="{3042AA89-1B39-4C9B-8C34-433EF64F57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8307F-395B-4C4C-8CAE-BB0385289488}" type="pres">
      <dgm:prSet presAssocID="{3042AA89-1B39-4C9B-8C34-433EF64F57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F510A-481F-491C-AB35-35233987561A}" type="pres">
      <dgm:prSet presAssocID="{3042AA89-1B39-4C9B-8C34-433EF64F57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BADC5-1CD5-4A65-8D3F-B2336E730B12}" type="pres">
      <dgm:prSet presAssocID="{3042AA89-1B39-4C9B-8C34-433EF64F57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83E6F-2F9D-4077-ABD9-736EAF200C5C}" type="pres">
      <dgm:prSet presAssocID="{3042AA89-1B39-4C9B-8C34-433EF64F57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019D6-A456-4B8B-BB36-C41673960918}" type="pres">
      <dgm:prSet presAssocID="{3042AA89-1B39-4C9B-8C34-433EF64F57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0825B-4585-47F9-BFAC-40E4FCC0424B}" type="presOf" srcId="{F74AE0B0-63A4-4F8A-B71A-6FE4FC0563AB}" destId="{106019D6-A456-4B8B-BB36-C41673960918}" srcOrd="1" destOrd="0" presId="urn:microsoft.com/office/officeart/2005/8/layout/vProcess5"/>
    <dgm:cxn modelId="{B6B5456B-5578-471A-B0D7-3D8093E9DF15}" srcId="{3042AA89-1B39-4C9B-8C34-433EF64F579D}" destId="{FE45496A-E4D0-471C-B31C-760EDBB85C5D}" srcOrd="1" destOrd="0" parTransId="{303B982D-BB88-4166-AA11-5C6B761926B5}" sibTransId="{C99706D2-BAAF-4B26-888C-36922226CFE2}"/>
    <dgm:cxn modelId="{80851AFF-9D69-4A70-861F-4860DCEDA5B8}" type="presOf" srcId="{3042AA89-1B39-4C9B-8C34-433EF64F579D}" destId="{3EFED21A-1819-4E4C-9C84-76E273B25D2D}" srcOrd="0" destOrd="0" presId="urn:microsoft.com/office/officeart/2005/8/layout/vProcess5"/>
    <dgm:cxn modelId="{73B2D2D2-CC88-4ED1-952F-51F9954E57D3}" type="presOf" srcId="{66DE009D-D079-4F83-834F-15F583AD4B85}" destId="{DDFBADC5-1CD5-4A65-8D3F-B2336E730B12}" srcOrd="1" destOrd="0" presId="urn:microsoft.com/office/officeart/2005/8/layout/vProcess5"/>
    <dgm:cxn modelId="{FF5FB209-DE75-440F-8F22-03DE10F66196}" type="presOf" srcId="{C99706D2-BAAF-4B26-888C-36922226CFE2}" destId="{06BF510A-481F-491C-AB35-35233987561A}" srcOrd="0" destOrd="0" presId="urn:microsoft.com/office/officeart/2005/8/layout/vProcess5"/>
    <dgm:cxn modelId="{D9F936B1-6264-454D-88D4-BD19947B84B1}" srcId="{3042AA89-1B39-4C9B-8C34-433EF64F579D}" destId="{66DE009D-D079-4F83-834F-15F583AD4B85}" srcOrd="0" destOrd="0" parTransId="{4391FB70-4870-436E-9561-C844AD925C9A}" sibTransId="{387C5E1F-9832-4D3D-BB02-2A2A623F1EE6}"/>
    <dgm:cxn modelId="{A3820986-6F04-4122-A19E-9203010FD8FA}" type="presOf" srcId="{F74AE0B0-63A4-4F8A-B71A-6FE4FC0563AB}" destId="{44CD0ECA-CDC5-48C4-AE98-EB28C7E5C052}" srcOrd="0" destOrd="0" presId="urn:microsoft.com/office/officeart/2005/8/layout/vProcess5"/>
    <dgm:cxn modelId="{41AFEC0C-2FBA-4D61-9B94-6E2450A2889A}" type="presOf" srcId="{387C5E1F-9832-4D3D-BB02-2A2A623F1EE6}" destId="{9648307F-395B-4C4C-8CAE-BB0385289488}" srcOrd="0" destOrd="0" presId="urn:microsoft.com/office/officeart/2005/8/layout/vProcess5"/>
    <dgm:cxn modelId="{7EEA6CBB-9E99-4ACF-B08D-372349EF41A7}" type="presOf" srcId="{66DE009D-D079-4F83-834F-15F583AD4B85}" destId="{74B4694B-6BC1-4D09-AE6E-47BE2919D917}" srcOrd="0" destOrd="0" presId="urn:microsoft.com/office/officeart/2005/8/layout/vProcess5"/>
    <dgm:cxn modelId="{B28763D2-FB85-4B37-BF93-F02921A715AD}" type="presOf" srcId="{FE45496A-E4D0-471C-B31C-760EDBB85C5D}" destId="{07B0F494-7B5E-4F91-8258-C21AFDE10164}" srcOrd="0" destOrd="0" presId="urn:microsoft.com/office/officeart/2005/8/layout/vProcess5"/>
    <dgm:cxn modelId="{89F248DC-B652-4A10-B1BA-3B95C1AA3A21}" type="presOf" srcId="{FE45496A-E4D0-471C-B31C-760EDBB85C5D}" destId="{7F783E6F-2F9D-4077-ABD9-736EAF200C5C}" srcOrd="1" destOrd="0" presId="urn:microsoft.com/office/officeart/2005/8/layout/vProcess5"/>
    <dgm:cxn modelId="{CB63C062-E8BC-4657-BA26-3EA77F7A861F}" srcId="{3042AA89-1B39-4C9B-8C34-433EF64F579D}" destId="{F74AE0B0-63A4-4F8A-B71A-6FE4FC0563AB}" srcOrd="2" destOrd="0" parTransId="{AA369AA8-7FC3-4F80-9DE7-F51F7E2AF04B}" sibTransId="{623D7027-4FF4-4635-A0D5-D3F9F9BD84EB}"/>
    <dgm:cxn modelId="{27BB43CD-AC82-4884-8C0F-66BB30B30FE8}" type="presParOf" srcId="{3EFED21A-1819-4E4C-9C84-76E273B25D2D}" destId="{2E9BE72C-A406-4428-9A91-C1AAAF4FC381}" srcOrd="0" destOrd="0" presId="urn:microsoft.com/office/officeart/2005/8/layout/vProcess5"/>
    <dgm:cxn modelId="{214E6971-6DEE-42D5-8BC3-0D46DE2A621A}" type="presParOf" srcId="{3EFED21A-1819-4E4C-9C84-76E273B25D2D}" destId="{74B4694B-6BC1-4D09-AE6E-47BE2919D917}" srcOrd="1" destOrd="0" presId="urn:microsoft.com/office/officeart/2005/8/layout/vProcess5"/>
    <dgm:cxn modelId="{05BEE4E1-E441-4D89-A502-224DF3026B34}" type="presParOf" srcId="{3EFED21A-1819-4E4C-9C84-76E273B25D2D}" destId="{07B0F494-7B5E-4F91-8258-C21AFDE10164}" srcOrd="2" destOrd="0" presId="urn:microsoft.com/office/officeart/2005/8/layout/vProcess5"/>
    <dgm:cxn modelId="{0C5D3A46-6714-4FAC-B2FF-AF43B351C327}" type="presParOf" srcId="{3EFED21A-1819-4E4C-9C84-76E273B25D2D}" destId="{44CD0ECA-CDC5-48C4-AE98-EB28C7E5C052}" srcOrd="3" destOrd="0" presId="urn:microsoft.com/office/officeart/2005/8/layout/vProcess5"/>
    <dgm:cxn modelId="{E5DD2812-8148-4DFF-B90A-CC7C41362B8C}" type="presParOf" srcId="{3EFED21A-1819-4E4C-9C84-76E273B25D2D}" destId="{9648307F-395B-4C4C-8CAE-BB0385289488}" srcOrd="4" destOrd="0" presId="urn:microsoft.com/office/officeart/2005/8/layout/vProcess5"/>
    <dgm:cxn modelId="{2EC81DE7-5D4A-4A54-AEA5-569FE2DA5882}" type="presParOf" srcId="{3EFED21A-1819-4E4C-9C84-76E273B25D2D}" destId="{06BF510A-481F-491C-AB35-35233987561A}" srcOrd="5" destOrd="0" presId="urn:microsoft.com/office/officeart/2005/8/layout/vProcess5"/>
    <dgm:cxn modelId="{EB0AA188-5555-4F13-A9CE-754AAE3F4196}" type="presParOf" srcId="{3EFED21A-1819-4E4C-9C84-76E273B25D2D}" destId="{DDFBADC5-1CD5-4A65-8D3F-B2336E730B12}" srcOrd="6" destOrd="0" presId="urn:microsoft.com/office/officeart/2005/8/layout/vProcess5"/>
    <dgm:cxn modelId="{4ABFFEF3-C93A-472F-A281-531EE55B43E1}" type="presParOf" srcId="{3EFED21A-1819-4E4C-9C84-76E273B25D2D}" destId="{7F783E6F-2F9D-4077-ABD9-736EAF200C5C}" srcOrd="7" destOrd="0" presId="urn:microsoft.com/office/officeart/2005/8/layout/vProcess5"/>
    <dgm:cxn modelId="{7E806109-4394-4F47-B01F-A1E3DBFCCB8A}" type="presParOf" srcId="{3EFED21A-1819-4E4C-9C84-76E273B25D2D}" destId="{106019D6-A456-4B8B-BB36-C4167396091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4694B-6BC1-4D09-AE6E-47BE2919D917}">
      <dsp:nvSpPr>
        <dsp:cNvPr id="0" name=""/>
        <dsp:cNvSpPr/>
      </dsp:nvSpPr>
      <dsp:spPr>
        <a:xfrm>
          <a:off x="0" y="31735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Емоційна виснаженість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09" y="67444"/>
        <a:ext cx="3865988" cy="1147782"/>
      </dsp:txXfrm>
    </dsp:sp>
    <dsp:sp modelId="{07B0F494-7B5E-4F91-8258-C21AFDE10164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Цинізм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2908" y="1458108"/>
        <a:ext cx="3860502" cy="1147782"/>
      </dsp:txXfrm>
    </dsp:sp>
    <dsp:sp modelId="{44CD0ECA-CDC5-48C4-AE98-EB28C7E5C052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Знецінення власних професійних досягнень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0108" y="2880508"/>
        <a:ext cx="3860502" cy="1147782"/>
      </dsp:txXfrm>
    </dsp:sp>
    <dsp:sp modelId="{9648307F-395B-4C4C-8CAE-BB0385289488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06BF510A-481F-491C-AB35-35233987561A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seosvita.ua/library/prezentacia-svitaci-insim-ne-zgori-sam-49745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2988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142984"/>
            <a:ext cx="650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вигорання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endParaRPr lang="uk-UA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“Світячи іншим - не згори сам!”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sus\Desktop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184" y="4797152"/>
            <a:ext cx="2343578" cy="143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1250" cy="6858000"/>
          </a:xfrm>
          <a:prstGeom prst="rect">
            <a:avLst/>
          </a:prstGeom>
          <a:noFill/>
        </p:spPr>
      </p:pic>
      <p:sp>
        <p:nvSpPr>
          <p:cNvPr id="5" name="Пятно 2 4"/>
          <p:cNvSpPr/>
          <p:nvPr/>
        </p:nvSpPr>
        <p:spPr>
          <a:xfrm>
            <a:off x="428596" y="214290"/>
            <a:ext cx="3357586" cy="28575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5143504" y="3429000"/>
            <a:ext cx="3786214" cy="30718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8" y="128586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Терапія кольором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450057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Спілкування з друзями, сім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єю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гумор, співи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lesechko.files.wordpress.com/2015/12/152432-16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928670"/>
            <a:ext cx="2911312" cy="21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ds03.infourok.ru/uploads/ex/05a6/00066e45-ec49bfa7/img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16088" r="8389" b="7263"/>
          <a:stretch/>
        </p:blipFill>
        <p:spPr bwMode="auto">
          <a:xfrm>
            <a:off x="1285852" y="3929066"/>
            <a:ext cx="2714644" cy="21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hovrashok.com.ua/images/Nov/24/0dc6dd8a26a10651f0b338af3249ab6b/mini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000240"/>
            <a:ext cx="2690513" cy="20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125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714356"/>
            <a:ext cx="750099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Любіть себе!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Будьте уважні до себе!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Учіться планувати!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Визнайте і прийміть обмеження!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Розважайтесь!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Навчиться говорити «ні»!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Будьте позитивною особистістю!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Регулярно робіть фізичні вправи!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завжди самим собою!</a:t>
            </a:r>
          </a:p>
          <a:p>
            <a:pPr algn="ctr">
              <a:buFontTx/>
              <a:buChar char="-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щасливими!!!</a:t>
            </a:r>
          </a:p>
          <a:p>
            <a:pPr algn="ctr">
              <a:defRPr/>
            </a:pPr>
            <a:endParaRPr lang="uk-UA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lang="uk-UA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us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72008"/>
            <a:ext cx="1785950" cy="160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125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785794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18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b="1" dirty="0" smtClean="0"/>
          </a:p>
        </p:txBody>
      </p:sp>
      <p:pic>
        <p:nvPicPr>
          <p:cNvPr id="7" name="Picture 1" descr="C:\Users\Asus\Desktop\зображення_viber_2021-11-25_11-08-18-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514" y="1714488"/>
            <a:ext cx="2808667" cy="4135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1934" y="2143116"/>
            <a:ext cx="400052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uk-UA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Пам'ятайте, що щастя не приходить, 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приходить вміння його бачити!!!</a:t>
            </a:r>
            <a:endParaRPr lang="ru-RU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51582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vseosvita.ua/library/prezentacia-svitaci-insim-ne-zgori-sam-497459.html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215634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87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642918"/>
            <a:ext cx="80010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Людина тільки тоді чогось гідна, коли вірить у свої сили.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Л.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Феєрбах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00306"/>
            <a:ext cx="4572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«професійного вигорання»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із проявів стресу, з яким стикається людина у власній професійній діяльності.</a:t>
            </a:r>
          </a:p>
          <a:p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572008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Термін «вигорання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походить від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bum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припинення горіння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7250" y="0"/>
            <a:ext cx="975125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143240" y="2214554"/>
            <a:ext cx="316865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ЧИННИКИ, що сприяють розвитку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«ПВ»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928670"/>
            <a:ext cx="2357454" cy="987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Невмотивованість учнів, результати роботи з якими «непомітні»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2143116"/>
            <a:ext cx="214314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Одноманітність діяльності й невміння творчо підійти до виконуваної роботи;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4000504"/>
            <a:ext cx="207170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Високий рівень відповідальності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5000636"/>
            <a:ext cx="3744913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Необхідність постійно бути об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єктом спостереження й оцінювання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3" y="928669"/>
            <a:ext cx="4572033" cy="928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Особистісні особливості (темперамент, характер, схильність до тривоги, депресії)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000636"/>
            <a:ext cx="285752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Прагнення неодмінно досягти успіху у будь-якій ситуації</a:t>
            </a:r>
            <a:endParaRPr lang="ru-RU" altLang="ru-RU" sz="16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2143116"/>
            <a:ext cx="1500198" cy="925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Високий рівень самоконтролю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3929066"/>
            <a:ext cx="2214579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Постійне підтвердження своєї компетентності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071802" y="1928802"/>
            <a:ext cx="42862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00364" y="342900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071802" y="3786190"/>
            <a:ext cx="57150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3000364" y="3857628"/>
            <a:ext cx="1071570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5214942" y="1928802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6072198" y="2357430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215074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857752" y="4071942"/>
            <a:ext cx="114300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125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100010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57224" y="642918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ознаки професійного вигорання: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28662" y="1214422"/>
            <a:ext cx="74295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швидка втомлюваність;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негативізм у спілкуванні з учнями  та колегами;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безсоння;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зниження самооцінки;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 дратівливості;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потреба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психостимуляторах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порушення у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апатія та пасивність;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почуття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харчуванні;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соматичні захворювання.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43446"/>
            <a:ext cx="22320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125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85723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Компоненти професійного вигорання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89412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928670"/>
            <a:ext cx="624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гамонізації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психофізичного стану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Asus\Desktop\зображення_viber_2021-11-25_10-44-59-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391954"/>
            <a:ext cx="5715040" cy="451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1250" cy="6858000"/>
          </a:xfrm>
          <a:prstGeom prst="rect">
            <a:avLst/>
          </a:prstGeom>
          <a:noFill/>
        </p:spPr>
      </p:pic>
      <p:sp>
        <p:nvSpPr>
          <p:cNvPr id="5" name="Пятно 2 4"/>
          <p:cNvSpPr/>
          <p:nvPr/>
        </p:nvSpPr>
        <p:spPr>
          <a:xfrm>
            <a:off x="928662" y="714356"/>
            <a:ext cx="3929090" cy="32861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4429124" y="3071810"/>
            <a:ext cx="3786214" cy="30718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im0-tub-ua.yandex.net/i?id=61421dbc4c23b4f4387e0e0c206169e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808972"/>
            <a:ext cx="3246575" cy="251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hovrashok.com.ua/images/Nov/03/0de2c762706b9942a83fbc651f542220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071942"/>
            <a:ext cx="3071834" cy="20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71670" y="178592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Достатньо тривалий та якісний сон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428625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Збалансоване харчування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1250" cy="6858000"/>
          </a:xfrm>
          <a:prstGeom prst="rect">
            <a:avLst/>
          </a:prstGeom>
          <a:noFill/>
        </p:spPr>
      </p:pic>
      <p:sp>
        <p:nvSpPr>
          <p:cNvPr id="5" name="Пятно 2 4"/>
          <p:cNvSpPr/>
          <p:nvPr/>
        </p:nvSpPr>
        <p:spPr>
          <a:xfrm>
            <a:off x="1142976" y="571480"/>
            <a:ext cx="3929090" cy="32861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4429124" y="3071810"/>
            <a:ext cx="3786214" cy="30718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71670" y="178592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Заняття спортом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Фітотерапія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pozdravish.ru/wp-content/uploads/2011/09/Sportivnye-otkryt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701643"/>
            <a:ext cx="2286015" cy="24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mtdata.ru/u24/photo88C8/20987640217-0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836812"/>
            <a:ext cx="2791843" cy="22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ece5ed6c3c9142f33c4a5151bf2ae5db.4e1beecbc5e487759b476e0def1508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1250" cy="6858000"/>
          </a:xfrm>
          <a:prstGeom prst="rect">
            <a:avLst/>
          </a:prstGeom>
          <a:noFill/>
        </p:spPr>
      </p:pic>
      <p:sp>
        <p:nvSpPr>
          <p:cNvPr id="5" name="Пятно 2 4"/>
          <p:cNvSpPr/>
          <p:nvPr/>
        </p:nvSpPr>
        <p:spPr>
          <a:xfrm>
            <a:off x="1071538" y="857232"/>
            <a:ext cx="3214710" cy="2643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4429124" y="3071810"/>
            <a:ext cx="3786214" cy="30718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3042" y="164305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Масаж, медитація, спілкування з природою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400050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Тренінги, заняття улюбленими справами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s://ds04.infourok.ru/uploads/ex/044f/00015056-42f068a1/hello_html_m49611d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643314"/>
            <a:ext cx="2473349" cy="22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19.st.depositphotos.com/1695366/1398/v/450/depositphotos_13980129-stock-illustration-cartoon-little-masse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785794"/>
            <a:ext cx="2643206" cy="24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healthcaresas.com/wp-content/uploads/2016/12/green-meditation-585x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571744"/>
            <a:ext cx="2004778" cy="169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b="1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296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Анна</cp:lastModifiedBy>
  <cp:revision>19</cp:revision>
  <dcterms:created xsi:type="dcterms:W3CDTF">2021-11-25T07:33:54Z</dcterms:created>
  <dcterms:modified xsi:type="dcterms:W3CDTF">2022-06-15T12:37:07Z</dcterms:modified>
</cp:coreProperties>
</file>