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7" r:id="rId9"/>
    <p:sldId id="276" r:id="rId10"/>
    <p:sldId id="272" r:id="rId11"/>
    <p:sldId id="271" r:id="rId12"/>
    <p:sldId id="269" r:id="rId13"/>
    <p:sldId id="278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319F"/>
    <a:srgbClr val="E7DFF5"/>
    <a:srgbClr val="CEF1FE"/>
    <a:srgbClr val="8D0D68"/>
    <a:srgbClr val="8EF6C7"/>
    <a:srgbClr val="68D5FC"/>
    <a:srgbClr val="91E1FD"/>
    <a:srgbClr val="67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40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83B2A-2A7E-4B60-A36C-20B74E36B5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FEFA-4B65-459D-A41D-629364C6EC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BECE-6EFC-4B2D-81A6-E04941B3F0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0C713-043E-4A51-A1DC-1D1BDDE3AB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9247-8F25-42D4-B62A-4D3303F1E5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A31A5-3FFD-4AB1-B3A4-F1C1632ADE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26DC-8A2A-4229-9C68-67691E48A0D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5F679-8BF4-4941-8B2A-7574F6A7A7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A9B08-40E0-4B80-86FA-DAEE9F14E5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F1E5-0C78-43BE-83FB-B07D357C7E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661C-1E0C-4991-B8AA-D729483789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FF85D48-7E66-40CB-A8F6-E2BB7A4260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3306" y="2786058"/>
            <a:ext cx="5210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uk-U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“Рок-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це щось більше, ніж просто мода,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ніж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просто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музика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ніж просто тематичне захоплення. Це народження нового стилю </a:t>
            </a:r>
            <a:r>
              <a:rPr lang="uk-U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життя”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>
              <a:defRPr/>
            </a:pP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(П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Ретані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, французький журналіст)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00042"/>
            <a:ext cx="81439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Рок </a:t>
            </a:r>
            <a:r>
              <a:rPr lang="ru-RU" sz="4400" dirty="0" err="1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музика</a:t>
            </a:r>
            <a:r>
              <a:rPr lang="ru-RU" sz="4400" dirty="0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4400" dirty="0" err="1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Витоки</a:t>
            </a:r>
            <a:r>
              <a:rPr lang="ru-RU" sz="4400" dirty="0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4400" dirty="0" err="1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Традиції</a:t>
            </a:r>
            <a:r>
              <a:rPr lang="ru-RU" sz="4400" dirty="0" smtClean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4400" dirty="0" err="1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Перспективи</a:t>
            </a:r>
            <a:r>
              <a:rPr lang="ru-RU" sz="4400" dirty="0">
                <a:solidFill>
                  <a:srgbClr val="67E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pic>
        <p:nvPicPr>
          <p:cNvPr id="2052" name="Picture 6" descr="EN0050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57538"/>
            <a:ext cx="374332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827088" y="1700213"/>
            <a:ext cx="4040187" cy="639762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Дюран Дюран</a:t>
            </a:r>
          </a:p>
        </p:txBody>
      </p:sp>
      <p:pic>
        <p:nvPicPr>
          <p:cNvPr id="18435" name="Содержимое 6" descr="дюран дюра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781300"/>
            <a:ext cx="3471863" cy="3214688"/>
          </a:xfrm>
        </p:spPr>
      </p:pic>
      <p:sp>
        <p:nvSpPr>
          <p:cNvPr id="18436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333375"/>
            <a:ext cx="4041775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Діп Перпл</a:t>
            </a:r>
          </a:p>
        </p:txBody>
      </p:sp>
      <p:pic>
        <p:nvPicPr>
          <p:cNvPr id="18437" name="Содержимое 7" descr="дип перпл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86325" y="1628775"/>
            <a:ext cx="4257675" cy="3192463"/>
          </a:xfrm>
        </p:spPr>
      </p:pic>
      <p:pic>
        <p:nvPicPr>
          <p:cNvPr id="18438" name="Picture 2" descr="https://encrypted-tbn1.gstatic.com/images?q=tbn:ANd9GcTFWQzSzuOGIhLijZe2TwmPxCCA-aWgWOrUSNz2VgtvAWXnUUiuN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81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encrypted-tbn0.gstatic.com/images?q=tbn:ANd9GcR4wmu4mB-Qy1sVcbH7vRMmFlxMmf6RfZjXuE2KMvnitUz3fOUR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3528392" cy="30963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179388" y="2636838"/>
            <a:ext cx="4040187" cy="639762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Лед Зеппелін</a:t>
            </a:r>
          </a:p>
        </p:txBody>
      </p:sp>
      <p:pic>
        <p:nvPicPr>
          <p:cNvPr id="19460" name="Содержимое 6" descr="1 лед зеппели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644900"/>
            <a:ext cx="4040188" cy="2909888"/>
          </a:xfrm>
        </p:spPr>
      </p:pic>
      <p:sp>
        <p:nvSpPr>
          <p:cNvPr id="19461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2565400"/>
            <a:ext cx="4041775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Роллінг Стоунз</a:t>
            </a:r>
          </a:p>
        </p:txBody>
      </p:sp>
      <p:pic>
        <p:nvPicPr>
          <p:cNvPr id="19462" name="Содержимое 7" descr="rolling-stones-razem-u-miechni-ci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02225" y="3429000"/>
            <a:ext cx="4041775" cy="30305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4040187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Саутгранд</a:t>
            </a:r>
          </a:p>
        </p:txBody>
      </p:sp>
      <p:pic>
        <p:nvPicPr>
          <p:cNvPr id="21507" name="Содержимое 6" descr="саутдгранд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068638"/>
            <a:ext cx="4040188" cy="3598862"/>
          </a:xfrm>
        </p:spPr>
      </p:pic>
      <p:sp>
        <p:nvSpPr>
          <p:cNvPr id="2150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Металліка</a:t>
            </a:r>
          </a:p>
        </p:txBody>
      </p:sp>
      <p:pic>
        <p:nvPicPr>
          <p:cNvPr id="21509" name="Содержимое 7" descr="металлимк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2357438"/>
            <a:ext cx="3641725" cy="3640137"/>
          </a:xfrm>
        </p:spPr>
      </p:pic>
      <p:pic>
        <p:nvPicPr>
          <p:cNvPr id="51202" name="Picture 2" descr="http://www.lider.crimea.com/public/upload/news/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62188" cy="283276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novostiua.net/uploads/posts/2012-06/1340955583_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09120"/>
            <a:ext cx="3301853" cy="25180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Book Antiqua" pitchFamily="18" charset="0"/>
              </a:rPr>
              <a:t>О</a:t>
            </a:r>
            <a:r>
              <a:rPr lang="uk-UA" sz="2000" dirty="0" smtClean="0">
                <a:solidFill>
                  <a:schemeClr val="bg1"/>
                </a:solidFill>
                <a:latin typeface="Book Antiqua" pitchFamily="18" charset="0"/>
              </a:rPr>
              <a:t>дна Батьківщина і двох не буває, місця, де вродилися завжди святі.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Book Antiqua" pitchFamily="18" charset="0"/>
              </a:rPr>
              <a:t>Хто рідну оселю свою забуває, той долі не має в житті.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Book Antiqua" pitchFamily="18" charset="0"/>
              </a:rPr>
              <a:t>Чи можна забути ту пісню, що мати співала малому, коли засинав.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Book Antiqua" pitchFamily="18" charset="0"/>
              </a:rPr>
              <a:t>Чи можна забути ту стежку до хати, що босим колись протоптав.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Book Antiqua" pitchFamily="18" charset="0"/>
              </a:rPr>
              <a:t>У рідному краї і серце співає, лелеки здалека нам весни несуть.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Book Antiqua" pitchFamily="18" charset="0"/>
              </a:rPr>
              <a:t>У рідному краї і небо безкрає, потоки, </a:t>
            </a:r>
            <a:r>
              <a:rPr lang="uk-UA" sz="2000" dirty="0" err="1" smtClean="0">
                <a:solidFill>
                  <a:schemeClr val="bg1"/>
                </a:solidFill>
                <a:latin typeface="Book Antiqua" pitchFamily="18" charset="0"/>
              </a:rPr>
              <a:t>потоки</a:t>
            </a:r>
            <a:r>
              <a:rPr lang="uk-UA" sz="2000" smtClean="0">
                <a:solidFill>
                  <a:schemeClr val="bg1"/>
                </a:solidFill>
                <a:latin typeface="Book Antiqua" pitchFamily="18" charset="0"/>
              </a:rPr>
              <a:t>, мов струни </a:t>
            </a:r>
            <a:r>
              <a:rPr lang="uk-UA" sz="2000" dirty="0" smtClean="0">
                <a:solidFill>
                  <a:schemeClr val="bg1"/>
                </a:solidFill>
                <a:latin typeface="Book Antiqua" pitchFamily="18" charset="0"/>
              </a:rPr>
              <a:t>течуть.</a:t>
            </a:r>
            <a:endParaRPr lang="ru-RU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350"/>
            <a:ext cx="882015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Рок-музика виникла на початку 50-х </a:t>
            </a:r>
            <a:r>
              <a:rPr lang="uk-UA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рр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20 ст. і протистояла існуючій музичній культурі. У той період надзвичайно  загострилася проблема молоді та музики. Рок - це, з одного боку, рупор молоді, музичне втілення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її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суперечливих настроїв, конфлікту із загальноприйнятими нормами. 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9" name="Picture 2" descr="гиф анимация,гифки - ПРИКОЛЬНЫЕ анимированные gif (гиф анимация, анимашки),рок,концер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45005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342900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 іншого боку, рок - один з інструментів шоу-бізнесу, спрямований на комерційний прибуток в індустрії розваг. Ця подвійна природа і обумовлює суперечності розвитку жанру</a:t>
            </a:r>
            <a:r>
              <a:rPr lang="uk-UA" sz="2400" dirty="0">
                <a:solidFill>
                  <a:srgbClr val="FFFF00"/>
                </a:solidFill>
                <a:latin typeface="Bookman Old Style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EN0055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908050"/>
            <a:ext cx="2195512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rgbClr val="8D0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 інших музичних стилів рок-музику відрізняє наявність електроінструментів, а також специфіка їх звучання: експресивна й агресивна.</a:t>
            </a:r>
            <a:endParaRPr lang="ru-RU" sz="2800" dirty="0">
              <a:solidFill>
                <a:srgbClr val="8D0D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148" name="Picture 4" descr="EN0026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773238"/>
            <a:ext cx="16859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EN0055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700213"/>
            <a:ext cx="288131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EN0059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84313"/>
            <a:ext cx="2052638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EN00593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3500438"/>
            <a:ext cx="32448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AG00378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8588" y="4076700"/>
            <a:ext cx="266541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 descr="http://img11.nnm.ru/c/1/0/5/f/d2f9ef42e20be67d48d494dce2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92600"/>
            <a:ext cx="4470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6" descr="EN00535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826407">
            <a:off x="3938588" y="2155825"/>
            <a:ext cx="1855787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55006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Найбільші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піджанри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рок-музики:</a:t>
            </a:r>
          </a:p>
          <a:p>
            <a:pPr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60-70-ті роки-метал (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хард-рок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), панк-рок,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соул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фанк, рок-авангард;</a:t>
            </a:r>
          </a:p>
          <a:p>
            <a:pPr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80-ті роки - пост-панк, нова хвиля,  альтернативний рок,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хардрок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дез-метал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блек-метал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грайндкор</a:t>
            </a:r>
            <a:endParaRPr lang="uk-U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90-ті роки - гранж,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брит-поп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175" y="3811588"/>
            <a:ext cx="4862543" cy="304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Музична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складова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</a:t>
            </a:r>
          </a:p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вокаліст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</a:p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гітарист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(як правило,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грає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електрогітарі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),</a:t>
            </a:r>
          </a:p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бас-гітарист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</a:p>
          <a:p>
            <a:pPr>
              <a:defRPr/>
            </a:pPr>
            <a:r>
              <a:rPr lang="ru-RU" sz="2400" dirty="0" smtClean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барабанщик,</a:t>
            </a:r>
            <a:endParaRPr lang="ru-RU" sz="2400" dirty="0">
              <a:solidFill>
                <a:srgbClr val="8EF6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іноді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клавішник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</a:p>
          <a:p>
            <a:pPr>
              <a:defRPr/>
            </a:pP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рідше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присутній</a:t>
            </a:r>
            <a:r>
              <a:rPr lang="ru-RU" sz="2400" dirty="0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8EF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ритм-секція</a:t>
            </a:r>
            <a:endParaRPr lang="ru-RU" sz="2400" dirty="0">
              <a:solidFill>
                <a:srgbClr val="8EF6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22" name="Picture 2" descr="http://www.rockmir.ru/Rockmusic_fil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4139952" cy="39460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24" name="Picture 4" descr="http://2.bp.blogspot.com/-GsJozVW_hQA/T4gD48jol-I/AAAAAAAAACA/cP7setg5jkQ/s1600/%D1%80%D0%BE%D0%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816424" cy="360892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519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Серф-рок</a:t>
            </a:r>
            <a:r>
              <a:rPr lang="ru-RU" sz="2400" b="1" dirty="0">
                <a:solidFill>
                  <a:srgbClr val="CEF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Surf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rock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інструментальний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мелодію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електрогітара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саксофон.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65175"/>
            <a:ext cx="93964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Блюз-рок —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музичний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напрямок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сполучає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риси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блюзу та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рок-н-ролу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Блюз-рок почав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розвиватися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середині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1960-х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Англії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та США 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творчості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таких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музикантів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як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Cream 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Rolling Stones,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ставили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собі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за мету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відродження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класичного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блюзу (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творчість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Елмора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Джеймса,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Хауліна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Вульфа,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Мадді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Вотерса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Проте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грана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цими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гуртами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музика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відрізнялася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ортодоксального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чорного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блюзу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запозичувала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рокову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естетику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Іноді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напрямок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називали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"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білим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блюзом".</a:t>
            </a:r>
          </a:p>
        </p:txBody>
      </p:sp>
      <p:pic>
        <p:nvPicPr>
          <p:cNvPr id="28674" name="Picture 2" descr="http://www.michaelarnoldart.com/rolling-st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749" y="4581128"/>
            <a:ext cx="4005251" cy="249289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76" name="Picture 4" descr="http://upload.wikimedia.org/wikipedia/uk/0/01/C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2857500" cy="28194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16238" y="4786322"/>
            <a:ext cx="2232025" cy="1787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The Rolling Stones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upload.wikimedia.org/wikipedia/commons/thumb/1/12/Neil_Young_on_chopper.jpg/290px-Neil_Young_on_ch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25144"/>
            <a:ext cx="2762250" cy="18192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2" name="Picture 4" descr="http://userserve-ak.last.fm/serve/_/40272343/Steeleye+Span+Steeley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3563888" cy="28154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7650" name="Picture 2" descr="Портрет Боба Ділана, зроблений Даніелем Крамером (Daniel Kramer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1910">
            <a:off x="-25337" y="4336919"/>
            <a:ext cx="1974205" cy="25036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Фольк-рок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 напрямок у музиці, що поєднує фольклор з роком.  Як правило, музику відносять до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фольк-року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тих випадках, коли «фольклорною» складовою виступає етнічна музика народів Європи (наприклад кельтський або слов'янський фольклор). Водночас подібне поєднання року з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афроамериканським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фольклором чи фольклором народів Азії відносять до інших напрямків (наприклад блюз-рок, кантрі-рок, afro-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rock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latin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rock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чи етнічної музики відповідно). Окремо виділяють анатолійський рок (поєднання з турецьким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фольклором).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6308725"/>
            <a:ext cx="12588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 Ді́лан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825" y="6488113"/>
            <a:ext cx="17478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Steeleye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Span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2500" y="6488113"/>
            <a:ext cx="981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Ніл </a:t>
            </a:r>
            <a:r>
              <a:rPr lang="uk-UA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Янг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www.perjalananhati-ndoddybumi.com/wp-content/uploads/Collective-So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43700">
            <a:off x="5622925" y="4067175"/>
            <a:ext cx="33686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8D0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Хард-рок 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жанр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рок-музики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класичного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року.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всеосяжне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однозначну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межу хард-року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рок-музикою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хеві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метал,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грандж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панк-рок). Те,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сприйматися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слухачем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«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тяжкість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 хард-року,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специфічного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звучання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електогітари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такими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ефектами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дисторшн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овердрайв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ритм-секції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Важкий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рок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вирізняється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швидких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голосних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соло,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вокалом та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глибокою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смисловістю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інструментами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стилю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електрогітара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барабани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бас,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клавішні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Класичний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хард-рок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виник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1960-х — початку 1970-х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Колискою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хард-року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західна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Європа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Великобританія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засновників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важкого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вирізнити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гурти: 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Led Zeppelin, Deep Purple, Uriah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Heep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Scorpions, UFO.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 descr="https://encrypted-tbn2.gstatic.com/images?q=tbn:ANd9GcQjn0-WE13LCREMO8D9hoBelTWwjguMjx34rcodBlTpDAvNeQs0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933825"/>
            <a:ext cx="35290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img12.nnm.ru/5/7/d/f/c/4d1fa358bd4fcc41614d59043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0129">
            <a:off x="266700" y="4084638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Психоделічний рок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стиль рок-музики, що виник у 1960-х роках, один із різновидів психоделічної музики. Музика психоделічного року викликана непостійністю й швидкою зміною думок. Може бути навіть реверсований хід думок. В ньому автор змальовує свої фантазії, галюцінації, уяви тощо. Переважно пісні такого типу вирізняються великою кількістю епітетів, порівнянь, алегорій, гіпербол й прислівників. Інколи речення в піснях такого типу бувають логічно не пов'язані між собою. Зазвичай в них є філософська думка. Перші представники цього стилю вживали психоактивні ліки.</a:t>
            </a:r>
          </a:p>
          <a:p>
            <a:pPr algn="ctr">
              <a:defRPr/>
            </a:pP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Елементи психоделічного року використовуються також у прогресивному році й важкому металі.</a:t>
            </a:r>
            <a:endParaRPr lang="uk-UA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96875" y="4581525"/>
            <a:ext cx="97218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Панк-ро́к</a:t>
            </a:r>
            <a:r>
              <a:rPr lang="vi-V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 у рок-музиці, що виник у середині 1970-х рр. у США і Великобританії, у якому поєднувалися соціальний протест і музичне неприйняття тодішніх форм року: культивувалися нарочисто примітивна гра і завзятість раннього рок-н-ролу</a:t>
            </a: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 1977 року панк-рок — завдяки своїй скандальності — був одним з найпомітніших явищ в рок-музиці Великобританії. З часом жанр породив безліч різновидів і досі притягує чимало молодих виконавців.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le:John Cale (200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8362">
            <a:off x="5206520" y="3719333"/>
            <a:ext cx="358775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File:David-Bowie Chicago 2002-08-08 photoby Adam-Bielaw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81723">
            <a:off x="118484" y="4516649"/>
            <a:ext cx="3264106" cy="21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96850"/>
            <a:ext cx="9396413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smtClean="0">
                <a:solidFill>
                  <a:srgbClr val="5831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Експериментальний рок або Авангардний рок</a:t>
            </a:r>
            <a:r>
              <a:rPr lang="uk-UA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музичний стиль, заснований на рок-музиці з експериментами над звучанням базових елементів жанру і технікою виконання. Зазвичай композиції експериментального рока є повною протилежністю стандартній музичної структури «куплет-приспів-куплет». Так як в цілому головною ідеєю є стильова свобода і новаторство, то в цьому напрямку музики не існує сталих правил, але серед характерних ознак стилю виділяють імпровізації , вплив авангардної музики, присутність нестандартних для року інструментів, складні тексти пісень (або взагалі їх відсутність), дивні незвичайні композиційні структури і ритми, а також фундаментальне відкидання комерційних прагнень. </a:t>
            </a:r>
            <a:endParaRPr lang="uk-UA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4932363" y="6334125"/>
            <a:ext cx="2276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Mistral" pitchFamily="66" charset="0"/>
              </a:rPr>
              <a:t>Джон Дэвис Кейл</a:t>
            </a: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2071670" y="6143644"/>
            <a:ext cx="2357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istral" pitchFamily="66" charset="0"/>
                <a:cs typeface="Times New Roman" pitchFamily="18" charset="0"/>
              </a:rPr>
              <a:t>Дэвид </a:t>
            </a:r>
            <a:r>
              <a:rPr lang="ru-RU" sz="2400" dirty="0" err="1">
                <a:solidFill>
                  <a:schemeClr val="bg1"/>
                </a:solidFill>
                <a:latin typeface="Mistral" pitchFamily="66" charset="0"/>
                <a:cs typeface="Times New Roman" pitchFamily="18" charset="0"/>
              </a:rPr>
              <a:t>Боуи</a:t>
            </a:r>
            <a:endParaRPr lang="ru-RU" sz="2400" dirty="0">
              <a:solidFill>
                <a:schemeClr val="bg1"/>
              </a:solidFill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377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ACER</cp:lastModifiedBy>
  <cp:revision>81</cp:revision>
  <dcterms:created xsi:type="dcterms:W3CDTF">2009-03-26T20:51:52Z</dcterms:created>
  <dcterms:modified xsi:type="dcterms:W3CDTF">2021-12-01T10:34:04Z</dcterms:modified>
</cp:coreProperties>
</file>