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18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3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37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6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53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85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04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5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2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8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A10E-BFEE-4DE1-B757-719BDC7B4A19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4D3B-31A6-47F0-A623-715CA4C953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59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Радіємо успіхам ближнього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30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74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2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6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8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51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Радіємо успіхам ближнього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Радіємо успіхам ближнього</dc:title>
  <dc:creator>SAMSUNG</dc:creator>
  <cp:lastModifiedBy>SAMSUNG</cp:lastModifiedBy>
  <cp:revision>2</cp:revision>
  <dcterms:created xsi:type="dcterms:W3CDTF">2020-03-19T16:08:02Z</dcterms:created>
  <dcterms:modified xsi:type="dcterms:W3CDTF">2020-03-19T16:18:05Z</dcterms:modified>
</cp:coreProperties>
</file>