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media/image17.jpeg" ContentType="image/jpeg"/>
  <Override PartName="/ppt/media/image3.png" ContentType="image/png"/>
  <Override PartName="/ppt/media/image2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4.png" ContentType="image/png"/>
  <Override PartName="/ppt/media/image15.png" ContentType="image/png"/>
  <Override PartName="/ppt/media/image16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CC59E84-3502-491E-B4DF-677387350A53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9.2.22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969AFF8-873C-4C54-A8A7-87D2551FB64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B1B979A-4C91-496B-86B9-A271DCD56EDA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9.2.22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23C8CE7-42C1-4D44-8B94-F63C9282A99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Цитата из Обыкновенной истории — Толмачев Павел Владимирович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3" name="TextShape 1"/>
          <p:cNvSpPr txBox="1"/>
          <p:nvPr/>
        </p:nvSpPr>
        <p:spPr>
          <a:xfrm>
            <a:off x="1475640" y="1268640"/>
            <a:ext cx="6336360" cy="273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1" i="1" lang="uk-UA" sz="6600" spc="-1" strike="noStrike">
                <a:solidFill>
                  <a:srgbClr val="002060"/>
                </a:solidFill>
                <a:latin typeface="Calibri"/>
              </a:rPr>
              <a:t>Ключниця своїми руками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4" name="Рисунок 4" descr="Как сделать ключницу своими руками"/>
          <p:cNvPicPr/>
          <p:nvPr/>
        </p:nvPicPr>
        <p:blipFill>
          <a:blip r:embed="rId2"/>
          <a:stretch/>
        </p:blipFill>
        <p:spPr>
          <a:xfrm>
            <a:off x="179640" y="4293000"/>
            <a:ext cx="3224160" cy="240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3492000" y="377640"/>
            <a:ext cx="548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0070c0"/>
                </a:solidFill>
                <a:latin typeface="Calibri"/>
              </a:rPr>
              <a:t>Варіанти настінних ключниць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Объект 4" descr="Как сделать ключницу своими руками"/>
          <p:cNvPicPr/>
          <p:nvPr/>
        </p:nvPicPr>
        <p:blipFill>
          <a:blip r:embed="rId2"/>
          <a:stretch/>
        </p:blipFill>
        <p:spPr>
          <a:xfrm>
            <a:off x="1475640" y="3861000"/>
            <a:ext cx="2160000" cy="2509200"/>
          </a:xfrm>
          <a:prstGeom prst="rect">
            <a:avLst/>
          </a:prstGeom>
          <a:ln w="0">
            <a:noFill/>
          </a:ln>
        </p:spPr>
      </p:pic>
      <p:pic>
        <p:nvPicPr>
          <p:cNvPr id="88" name="Рисунок 5" descr="Как сделать ключницу своими руками"/>
          <p:cNvPicPr/>
          <p:nvPr/>
        </p:nvPicPr>
        <p:blipFill>
          <a:blip r:embed="rId3"/>
          <a:srcRect l="17720" t="13648" r="8318" b="7933"/>
          <a:stretch/>
        </p:blipFill>
        <p:spPr>
          <a:xfrm>
            <a:off x="1475640" y="548640"/>
            <a:ext cx="1828440" cy="1976040"/>
          </a:xfrm>
          <a:prstGeom prst="rect">
            <a:avLst/>
          </a:prstGeom>
          <a:ln w="0">
            <a:noFill/>
          </a:ln>
        </p:spPr>
      </p:pic>
      <p:pic>
        <p:nvPicPr>
          <p:cNvPr id="89" name="Рисунок 6" descr="Как сделать ключницу своими руками"/>
          <p:cNvPicPr/>
          <p:nvPr/>
        </p:nvPicPr>
        <p:blipFill>
          <a:blip r:embed="rId4"/>
          <a:srcRect l="27292" t="0" r="29143" b="0"/>
          <a:stretch/>
        </p:blipFill>
        <p:spPr>
          <a:xfrm>
            <a:off x="7596360" y="1523520"/>
            <a:ext cx="1179360" cy="237996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7" descr="Как сделать ключницу своими руками"/>
          <p:cNvPicPr/>
          <p:nvPr/>
        </p:nvPicPr>
        <p:blipFill>
          <a:blip r:embed="rId5"/>
          <a:stretch/>
        </p:blipFill>
        <p:spPr>
          <a:xfrm>
            <a:off x="6649560" y="4021560"/>
            <a:ext cx="1893240" cy="228384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8" descr="Как сделать ключницу своими руками"/>
          <p:cNvPicPr/>
          <p:nvPr/>
        </p:nvPicPr>
        <p:blipFill>
          <a:blip r:embed="rId6"/>
          <a:stretch/>
        </p:blipFill>
        <p:spPr>
          <a:xfrm>
            <a:off x="3095280" y="2067120"/>
            <a:ext cx="1441800" cy="168156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9" descr="Как сделать ключницу своими руками"/>
          <p:cNvPicPr/>
          <p:nvPr/>
        </p:nvPicPr>
        <p:blipFill>
          <a:blip r:embed="rId7"/>
          <a:srcRect l="16907" t="7621" r="15002" b="8051"/>
          <a:stretch/>
        </p:blipFill>
        <p:spPr>
          <a:xfrm>
            <a:off x="4830120" y="1837080"/>
            <a:ext cx="2599200" cy="2184120"/>
          </a:xfrm>
          <a:prstGeom prst="rect">
            <a:avLst/>
          </a:prstGeom>
          <a:ln w="0">
            <a:noFill/>
          </a:ln>
        </p:spPr>
      </p:pic>
      <p:pic>
        <p:nvPicPr>
          <p:cNvPr id="93" name="Рисунок 10" descr="Как сделать ключницу своими руками"/>
          <p:cNvPicPr/>
          <p:nvPr/>
        </p:nvPicPr>
        <p:blipFill>
          <a:blip r:embed="rId8"/>
          <a:srcRect l="21329" t="4496" r="17581" b="2335"/>
          <a:stretch/>
        </p:blipFill>
        <p:spPr>
          <a:xfrm>
            <a:off x="4012920" y="4356360"/>
            <a:ext cx="2116440" cy="194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5" name="TextShape 1"/>
          <p:cNvSpPr txBox="1"/>
          <p:nvPr/>
        </p:nvSpPr>
        <p:spPr>
          <a:xfrm>
            <a:off x="1331640" y="692640"/>
            <a:ext cx="7282800" cy="55443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Перед початком виготовлення варто подумати, у формі чого хотілося б бачити брелоки. Це може бути фігурка хлопчика і дівчинки, кружечки різного діаметру, фігурки предметів, до яких відносяться ключі. Далі можна підшукати підходящий простий малюнок в інтернеті або накреслити його самостійно. Після цього: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Торці дощечки обробляються. Знімається фаска і кути закруглюються. Зробити це можна вручну наждачним папером або за допомогою шліфувальної машинки.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Намальована або надрукована картинка прикладається до площини. Зробити це потрібно так, щоб її нижня частина збігалася з нижнім краєм заготовки.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Ручкою чи олівцем здійснюється перенесення зображення. Його можна просто передавити відповідним металевим предметом.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Лінії наводяться так, щоб їх було добре видно.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Ручним або електричним лобзиком, в який встановлена пилка з дрібним зубом, робляться вирізи за наміченим контуру.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Фігурки відкладаються в сторону.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Основний аркуш підрізається на 5 мм з нижнього торця. Це необхідно, щоб брелоки трохи виступали.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Поверхня вирізаних виробів шліфується, щоб прибрати всі сколи. Свердлити отвори під кільця.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За бажанням поверхню можна обробити лаком, фарбою, морилкою або зробити який-небудь візерунок за допомогою випалювача або ножів для різання.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Виріб прикручується до стіни.</a:t>
            </a:r>
            <a:endParaRPr b="0" lang="ru-RU" sz="1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1475640" y="548640"/>
            <a:ext cx="7210800" cy="2304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23000"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       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Якщо в будинку є діти, які люблять грати в конструктор Lego, то деякі його частини можна використовувати для фіксації ключів. Для цього відмінно підійде одиночна планка або невеликий модуль. Його необхідно приклеїти чи прикрутити на стіну. В якості брелока буде використовуватися невелика цеглинка. Є елементи, в яких вже виготовлені отвори. У разі їх відсутності їх легко просвердлити або проплавити гарячим шилом чи цвяхом. Коли потрібно залишити ключі, необхідно прикріпити частинку на основу.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Рисунок 4" descr="Как сделать ключницу своими руками"/>
          <p:cNvPicPr/>
          <p:nvPr/>
        </p:nvPicPr>
        <p:blipFill>
          <a:blip r:embed="rId2"/>
          <a:stretch/>
        </p:blipFill>
        <p:spPr>
          <a:xfrm>
            <a:off x="2339640" y="3069000"/>
            <a:ext cx="5409720" cy="304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0" name="TextShape 1"/>
          <p:cNvSpPr txBox="1"/>
          <p:nvPr/>
        </p:nvSpPr>
        <p:spPr>
          <a:xfrm>
            <a:off x="1475640" y="404640"/>
            <a:ext cx="721080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i="1" lang="uk-UA" sz="4400" spc="-1" strike="noStrike">
                <a:solidFill>
                  <a:srgbClr val="0070c0"/>
                </a:solidFill>
                <a:latin typeface="Calibri"/>
              </a:rPr>
              <a:t>Кишенькова ключниця своїми руками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Picture 1" descr=""/>
          <p:cNvPicPr/>
          <p:nvPr/>
        </p:nvPicPr>
        <p:blipFill>
          <a:blip r:embed="rId2"/>
          <a:srcRect l="9523" t="19744" r="10885" b="12244"/>
          <a:stretch/>
        </p:blipFill>
        <p:spPr>
          <a:xfrm>
            <a:off x="1512000" y="5085360"/>
            <a:ext cx="2551680" cy="137052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7" descr="Ключница своими руками. Мастер-класс."/>
          <p:cNvPicPr/>
          <p:nvPr/>
        </p:nvPicPr>
        <p:blipFill>
          <a:blip r:embed="rId3"/>
          <a:stretch/>
        </p:blipFill>
        <p:spPr>
          <a:xfrm>
            <a:off x="5940000" y="1772640"/>
            <a:ext cx="2724480" cy="452700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9" descr="Как сделать ключницу из фетра - много выкроек и мк!"/>
          <p:cNvPicPr/>
          <p:nvPr/>
        </p:nvPicPr>
        <p:blipFill>
          <a:blip r:embed="rId4"/>
          <a:stretch/>
        </p:blipFill>
        <p:spPr>
          <a:xfrm>
            <a:off x="4396680" y="2853000"/>
            <a:ext cx="1549080" cy="132732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13" descr="Мурчалки: КлючницЫ! | Разное, Аксессуары, Кожа поделки"/>
          <p:cNvPicPr/>
          <p:nvPr/>
        </p:nvPicPr>
        <p:blipFill>
          <a:blip r:embed="rId5"/>
          <a:srcRect l="8837" t="0" r="0" b="11078"/>
          <a:stretch/>
        </p:blipFill>
        <p:spPr>
          <a:xfrm>
            <a:off x="4222440" y="4797000"/>
            <a:ext cx="2045880" cy="149652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15" descr="Собачка - ключница из ткани"/>
          <p:cNvPicPr/>
          <p:nvPr/>
        </p:nvPicPr>
        <p:blipFill>
          <a:blip r:embed="rId6"/>
          <a:stretch/>
        </p:blipFill>
        <p:spPr>
          <a:xfrm>
            <a:off x="1436760" y="1859400"/>
            <a:ext cx="2828880" cy="282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Application>LibreOffice/7.0.1.2$Windows_x86 LibreOffice_project/7cbcfc562f6eb6708b5ff7d7397325de9e764452</Application>
  <Words>1079</Words>
  <Paragraphs>52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2021-03-30T17:26:03Z</dcterms:created>
  <dc:creator>Admin</dc:creator>
  <dc:description/>
  <dc:language>en-US</dc:language>
  <cp:lastModifiedBy/>
  <dcterms:modified xsi:type="dcterms:W3CDTF">2022-02-09T09:51:04Z</dcterms:modified>
  <cp:revision>19</cp:revision>
  <dc:subject/>
  <dc:title>Проект: Ключниця своїми руками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14</vt:i4>
  </property>
</Properties>
</file>