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media/image1.jpeg" ContentType="image/jpeg"/>
  <Override PartName="/ppt/media/image3.png" ContentType="image/png"/>
  <Override PartName="/ppt/media/image2.jpeg" ContentType="image/jpeg"/>
  <Override PartName="/ppt/media/image8.png" ContentType="image/png"/>
  <Override PartName="/ppt/media/image4.jpeg" ContentType="image/jpeg"/>
  <Override PartName="/ppt/media/image5.png" ContentType="image/png"/>
  <Override PartName="/ppt/media/image6.jpeg" ContentType="image/jpeg"/>
  <Override PartName="/ppt/media/image7.png" ContentType="image/pn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32F3B1B3-E756-4A5C-905E-8AAF483B2D3F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25.1.22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4D05812-6F64-4F4A-9FC4-9852BC108ED6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0B033B7F-AD83-4009-BCE8-E2D5FA8714ED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25.1.22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9D3B0A0-2BE1-4121-8B2D-24F713F95E69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5" Type="http://schemas.openxmlformats.org/officeDocument/2006/relationships/image" Target="../media/image11.jpeg"/><Relationship Id="rId6" Type="http://schemas.openxmlformats.org/officeDocument/2006/relationships/image" Target="../media/image12.jpeg"/><Relationship Id="rId7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2" descr="Цитата из Обыкновенной истории — Толмачев Павел Владимирович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83" name="TextShape 1"/>
          <p:cNvSpPr txBox="1"/>
          <p:nvPr/>
        </p:nvSpPr>
        <p:spPr>
          <a:xfrm>
            <a:off x="1475640" y="1268640"/>
            <a:ext cx="6336360" cy="27360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br/>
            <a:r>
              <a:rPr b="1" i="1" lang="uk-UA" sz="6600" spc="-1" strike="noStrike">
                <a:solidFill>
                  <a:srgbClr val="002060"/>
                </a:solidFill>
                <a:latin typeface="Calibri"/>
              </a:rPr>
              <a:t>Ключниця своїми руками</a:t>
            </a:r>
            <a:endParaRPr b="0" lang="ru-RU" sz="6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4" name="Рисунок 4" descr="Как сделать ключницу своими руками"/>
          <p:cNvPicPr/>
          <p:nvPr/>
        </p:nvPicPr>
        <p:blipFill>
          <a:blip r:embed="rId2"/>
          <a:stretch/>
        </p:blipFill>
        <p:spPr>
          <a:xfrm>
            <a:off x="179640" y="4293000"/>
            <a:ext cx="3224160" cy="2406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4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86" name="TextShape 1"/>
          <p:cNvSpPr txBox="1"/>
          <p:nvPr/>
        </p:nvSpPr>
        <p:spPr>
          <a:xfrm>
            <a:off x="1331640" y="548640"/>
            <a:ext cx="7354800" cy="863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56000"/>
          </a:bodyPr>
          <a:p>
            <a:pPr algn="ctr">
              <a:lnSpc>
                <a:spcPct val="100000"/>
              </a:lnSpc>
            </a:pPr>
            <a:br/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7" name="Объект 4" descr="Как сделать ключницу своими руками"/>
          <p:cNvPicPr/>
          <p:nvPr/>
        </p:nvPicPr>
        <p:blipFill>
          <a:blip r:embed="rId2"/>
          <a:stretch/>
        </p:blipFill>
        <p:spPr>
          <a:xfrm>
            <a:off x="3564000" y="3573000"/>
            <a:ext cx="5136840" cy="2642760"/>
          </a:xfrm>
          <a:prstGeom prst="rect">
            <a:avLst/>
          </a:prstGeom>
          <a:ln w="0">
            <a:noFill/>
          </a:ln>
        </p:spPr>
      </p:pic>
      <p:sp>
        <p:nvSpPr>
          <p:cNvPr id="88" name="CustomShape 2"/>
          <p:cNvSpPr/>
          <p:nvPr/>
        </p:nvSpPr>
        <p:spPr>
          <a:xfrm>
            <a:off x="1407240" y="620640"/>
            <a:ext cx="7272360" cy="426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15000"/>
              </a:lnSpc>
            </a:pPr>
            <a:r>
              <a:rPr b="0" i="1" lang="ru-RU" sz="2800" spc="-1" strike="noStrike">
                <a:solidFill>
                  <a:srgbClr val="555555"/>
                </a:solidFill>
                <a:latin typeface="inherit"/>
                <a:ea typeface="Times New Roman"/>
              </a:rPr>
              <a:t>       </a:t>
            </a:r>
            <a:r>
              <a:rPr b="1" i="1" lang="ru-RU" sz="2800" spc="-1" strike="noStrike">
                <a:solidFill>
                  <a:srgbClr val="0070c0"/>
                </a:solidFill>
                <a:latin typeface="inherit"/>
                <a:ea typeface="Times New Roman"/>
              </a:rPr>
              <a:t>Гачки та дерев</a:t>
            </a:r>
            <a:r>
              <a:rPr b="1" i="1" lang="en-US" sz="2800" spc="-1" strike="noStrike">
                <a:solidFill>
                  <a:srgbClr val="0070c0"/>
                </a:solidFill>
                <a:latin typeface="inherit"/>
                <a:ea typeface="Times New Roman"/>
              </a:rPr>
              <a:t>’</a:t>
            </a:r>
            <a:r>
              <a:rPr b="1" i="1" lang="ru-RU" sz="2800" spc="-1" strike="noStrike">
                <a:solidFill>
                  <a:srgbClr val="0070c0"/>
                </a:solidFill>
                <a:latin typeface="inherit"/>
                <a:ea typeface="Times New Roman"/>
              </a:rPr>
              <a:t>яна гілка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15000"/>
              </a:lnSpc>
            </a:pPr>
            <a:endParaRPr b="0" lang="en-US" sz="2800" spc="-1" strike="noStrike">
              <a:latin typeface="Arial"/>
            </a:endParaRPr>
          </a:p>
          <a:p>
            <a:pPr>
              <a:lnSpc>
                <a:spcPct val="115000"/>
              </a:lnSpc>
              <a:spcAft>
                <a:spcPts val="901"/>
              </a:spcAft>
            </a:pPr>
            <a:r>
              <a:rPr b="0" lang="ru-RU" sz="1800" spc="-1" strike="noStrike">
                <a:solidFill>
                  <a:srgbClr val="002060"/>
                </a:solidFill>
                <a:latin typeface="inherit"/>
                <a:ea typeface="Times New Roman"/>
              </a:rPr>
              <a:t>В руках творчої людини будь-яка дрібниця може стати елементом дизайну або декору. Для виготовлення найпростішого варіанта знадобляться:</a:t>
            </a:r>
            <a:endParaRPr b="0" lang="en-US" sz="1800" spc="-1" strike="noStrike">
              <a:latin typeface="Arial"/>
            </a:endParaRPr>
          </a:p>
          <a:p>
            <a:pPr marL="343080" indent="-342720">
              <a:lnSpc>
                <a:spcPct val="115000"/>
              </a:lnSpc>
              <a:buClr>
                <a:srgbClr val="00206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ru-RU" sz="1800" spc="-1" strike="noStrike">
                <a:solidFill>
                  <a:srgbClr val="002060"/>
                </a:solidFill>
                <a:latin typeface="inherit"/>
                <a:ea typeface="Times New Roman"/>
              </a:rPr>
              <a:t>гілка хитромудрої форми;</a:t>
            </a:r>
            <a:endParaRPr b="0" lang="en-US" sz="1800" spc="-1" strike="noStrike">
              <a:latin typeface="Arial"/>
            </a:endParaRPr>
          </a:p>
          <a:p>
            <a:pPr marL="343080" indent="-342720">
              <a:lnSpc>
                <a:spcPct val="115000"/>
              </a:lnSpc>
              <a:buClr>
                <a:srgbClr val="00206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ru-RU" sz="1800" spc="-1" strike="noStrike">
                <a:solidFill>
                  <a:srgbClr val="002060"/>
                </a:solidFill>
                <a:latin typeface="inherit"/>
                <a:ea typeface="Times New Roman"/>
              </a:rPr>
              <a:t>металеві гачки;</a:t>
            </a:r>
            <a:endParaRPr b="0" lang="en-US" sz="1800" spc="-1" strike="noStrike">
              <a:latin typeface="Arial"/>
            </a:endParaRPr>
          </a:p>
          <a:p>
            <a:pPr marL="343080" indent="-342720">
              <a:lnSpc>
                <a:spcPct val="115000"/>
              </a:lnSpc>
              <a:buClr>
                <a:srgbClr val="00206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ru-RU" sz="1800" spc="-1" strike="noStrike">
                <a:solidFill>
                  <a:srgbClr val="002060"/>
                </a:solidFill>
                <a:latin typeface="inherit"/>
                <a:ea typeface="Times New Roman"/>
              </a:rPr>
              <a:t>перфоратор;</a:t>
            </a:r>
            <a:endParaRPr b="0" lang="en-US" sz="1800" spc="-1" strike="noStrike">
              <a:latin typeface="Arial"/>
            </a:endParaRPr>
          </a:p>
          <a:p>
            <a:pPr marL="343080" indent="-342720">
              <a:lnSpc>
                <a:spcPct val="115000"/>
              </a:lnSpc>
              <a:buClr>
                <a:srgbClr val="00206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ru-RU" sz="1800" spc="-1" strike="noStrike">
                <a:solidFill>
                  <a:srgbClr val="002060"/>
                </a:solidFill>
                <a:latin typeface="inherit"/>
                <a:ea typeface="Times New Roman"/>
              </a:rPr>
              <a:t>дриль;</a:t>
            </a:r>
            <a:endParaRPr b="0" lang="en-US" sz="1800" spc="-1" strike="noStrike">
              <a:latin typeface="Arial"/>
            </a:endParaRPr>
          </a:p>
          <a:p>
            <a:pPr marL="343080" indent="-342720">
              <a:lnSpc>
                <a:spcPct val="115000"/>
              </a:lnSpc>
              <a:buClr>
                <a:srgbClr val="00206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ru-RU" sz="1800" spc="-1" strike="noStrike">
                <a:solidFill>
                  <a:srgbClr val="002060"/>
                </a:solidFill>
                <a:latin typeface="inherit"/>
                <a:ea typeface="Times New Roman"/>
              </a:rPr>
              <a:t>саморізи;</a:t>
            </a:r>
            <a:endParaRPr b="0" lang="en-US" sz="1800" spc="-1" strike="noStrike">
              <a:latin typeface="Arial"/>
            </a:endParaRPr>
          </a:p>
          <a:p>
            <a:pPr marL="343080" indent="-342720">
              <a:lnSpc>
                <a:spcPct val="115000"/>
              </a:lnSpc>
              <a:buClr>
                <a:srgbClr val="002060"/>
              </a:buClr>
              <a:buFont typeface="Symbol"/>
              <a:buChar char=""/>
              <a:tabLst>
                <a:tab algn="l" pos="457200"/>
              </a:tabLst>
            </a:pPr>
            <a:r>
              <a:rPr b="0" lang="ru-RU" sz="1800" spc="-1" strike="noStrike">
                <a:solidFill>
                  <a:srgbClr val="002060"/>
                </a:solidFill>
                <a:latin typeface="inherit"/>
                <a:ea typeface="Times New Roman"/>
              </a:rPr>
              <a:t>дюбелі.</a:t>
            </a:r>
            <a:endParaRPr b="0" lang="en-US" sz="1800" spc="-1" strike="noStrike">
              <a:latin typeface="Arial"/>
            </a:endParaRPr>
          </a:p>
          <a:p>
            <a:pPr marL="190440">
              <a:lnSpc>
                <a:spcPct val="115000"/>
              </a:lnSpc>
              <a:tabLst>
                <a:tab algn="l" pos="457200"/>
              </a:tabLst>
            </a:pPr>
            <a:r>
              <a:rPr b="0" lang="ru-RU" sz="1800" spc="-1" strike="noStrike">
                <a:solidFill>
                  <a:srgbClr val="002060"/>
                </a:solidFill>
                <a:latin typeface="inherit"/>
                <a:ea typeface="Times New Roman"/>
              </a:rPr>
              <a:t> 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4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90" name="TextShape 1"/>
          <p:cNvSpPr txBox="1"/>
          <p:nvPr/>
        </p:nvSpPr>
        <p:spPr>
          <a:xfrm>
            <a:off x="1475640" y="548640"/>
            <a:ext cx="7210800" cy="230400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23000"/>
          </a:bodyPr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         </a:t>
            </a: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Якщо в будинку є діти, які люблять грати в конструктор Lego, то деякі його частини можна використовувати для фіксації ключів. Для цього відмінно підійде одиночна планка або невеликий модуль. Його необхідно приклеїти чи прикрутити на стіну. В якості брелока буде використовуватися невелика цеглинка. Є елементи, в яких вже виготовлені отвори. У разі їх відсутності їх легко просвердлити або проплавити гарячим шилом чи цвяхом. Коли потрібно залишити ключі, необхідно прикріпити частинку на основу.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1" name="Рисунок 4" descr="Как сделать ключницу своими руками"/>
          <p:cNvPicPr/>
          <p:nvPr/>
        </p:nvPicPr>
        <p:blipFill>
          <a:blip r:embed="rId2"/>
          <a:stretch/>
        </p:blipFill>
        <p:spPr>
          <a:xfrm>
            <a:off x="2339640" y="3069000"/>
            <a:ext cx="5409720" cy="3044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4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93" name="TextShape 1"/>
          <p:cNvSpPr txBox="1"/>
          <p:nvPr/>
        </p:nvSpPr>
        <p:spPr>
          <a:xfrm>
            <a:off x="1475640" y="404640"/>
            <a:ext cx="721080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i="1" lang="uk-UA" sz="4400" spc="-1" strike="noStrike">
                <a:solidFill>
                  <a:srgbClr val="0070c0"/>
                </a:solidFill>
                <a:latin typeface="Calibri"/>
              </a:rPr>
              <a:t>Кишенькова ключниця своїми руками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4" name="Picture 1" descr=""/>
          <p:cNvPicPr/>
          <p:nvPr/>
        </p:nvPicPr>
        <p:blipFill>
          <a:blip r:embed="rId2"/>
          <a:srcRect l="9523" t="19744" r="10885" b="12244"/>
          <a:stretch/>
        </p:blipFill>
        <p:spPr>
          <a:xfrm>
            <a:off x="1512000" y="5085360"/>
            <a:ext cx="2551680" cy="1370520"/>
          </a:xfrm>
          <a:prstGeom prst="rect">
            <a:avLst/>
          </a:prstGeom>
          <a:ln w="0">
            <a:noFill/>
          </a:ln>
        </p:spPr>
      </p:pic>
      <p:pic>
        <p:nvPicPr>
          <p:cNvPr id="95" name="Picture 7" descr="Ключница своими руками. Мастер-класс."/>
          <p:cNvPicPr/>
          <p:nvPr/>
        </p:nvPicPr>
        <p:blipFill>
          <a:blip r:embed="rId3"/>
          <a:stretch/>
        </p:blipFill>
        <p:spPr>
          <a:xfrm>
            <a:off x="5940000" y="1772640"/>
            <a:ext cx="2724480" cy="4527000"/>
          </a:xfrm>
          <a:prstGeom prst="rect">
            <a:avLst/>
          </a:prstGeom>
          <a:ln w="0">
            <a:noFill/>
          </a:ln>
        </p:spPr>
      </p:pic>
      <p:pic>
        <p:nvPicPr>
          <p:cNvPr id="96" name="Picture 9" descr="Как сделать ключницу из фетра - много выкроек и мк!"/>
          <p:cNvPicPr/>
          <p:nvPr/>
        </p:nvPicPr>
        <p:blipFill>
          <a:blip r:embed="rId4"/>
          <a:stretch/>
        </p:blipFill>
        <p:spPr>
          <a:xfrm>
            <a:off x="4396680" y="2853000"/>
            <a:ext cx="1549080" cy="1327320"/>
          </a:xfrm>
          <a:prstGeom prst="rect">
            <a:avLst/>
          </a:prstGeom>
          <a:ln w="0">
            <a:noFill/>
          </a:ln>
        </p:spPr>
      </p:pic>
      <p:pic>
        <p:nvPicPr>
          <p:cNvPr id="97" name="Picture 13" descr="Мурчалки: КлючницЫ! | Разное, Аксессуары, Кожа поделки"/>
          <p:cNvPicPr/>
          <p:nvPr/>
        </p:nvPicPr>
        <p:blipFill>
          <a:blip r:embed="rId5"/>
          <a:srcRect l="8837" t="0" r="0" b="11078"/>
          <a:stretch/>
        </p:blipFill>
        <p:spPr>
          <a:xfrm>
            <a:off x="4222440" y="4797000"/>
            <a:ext cx="2045880" cy="1496520"/>
          </a:xfrm>
          <a:prstGeom prst="rect">
            <a:avLst/>
          </a:prstGeom>
          <a:ln w="0">
            <a:noFill/>
          </a:ln>
        </p:spPr>
      </p:pic>
      <p:pic>
        <p:nvPicPr>
          <p:cNvPr id="98" name="Picture 15" descr="Собачка - ключница из ткани"/>
          <p:cNvPicPr/>
          <p:nvPr/>
        </p:nvPicPr>
        <p:blipFill>
          <a:blip r:embed="rId6"/>
          <a:stretch/>
        </p:blipFill>
        <p:spPr>
          <a:xfrm>
            <a:off x="1436760" y="1859400"/>
            <a:ext cx="2828880" cy="2828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Application>LibreOffice/7.0.1.2$Windows_x86 LibreOffice_project/7cbcfc562f6eb6708b5ff7d7397325de9e764452</Application>
  <Words>1079</Words>
  <Paragraphs>52</Paragraphs>
  <Company>SPecialiST RePack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2021-03-30T17:26:03Z</dcterms:created>
  <dc:creator>Admin</dc:creator>
  <dc:description/>
  <dc:language>en-US</dc:language>
  <cp:lastModifiedBy/>
  <dcterms:modified xsi:type="dcterms:W3CDTF">2022-01-25T17:20:45Z</dcterms:modified>
  <cp:revision>19</cp:revision>
  <dc:subject/>
  <dc:title>Проект: Ключниця своїми руками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SPecialiST RePack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Экран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14</vt:i4>
  </property>
</Properties>
</file>