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293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3332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247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62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68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72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135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141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76671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792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916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541C6-FBED-4EAE-B87A-EE77426029F4}" type="datetimeFigureOut">
              <a:rPr lang="uk-UA" smtClean="0"/>
              <a:t>18.03.2020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78F80-E81E-4BE6-B43D-E3B0D11A8F6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17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Прикметники-синоніми, прикметники= антоніми 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3 клас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9245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272808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96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920880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666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Урок</a:t>
            </a:r>
            <a:endParaRPr lang="uk-U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26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Учні</a:t>
            </a:r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48672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125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408712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05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Тема</a:t>
            </a:r>
            <a:endParaRPr lang="uk-U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704856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2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84776" cy="518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41682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7905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128792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803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12879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828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Экран (4:3)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Прикметники-синоніми, прикметники= антоніми </vt:lpstr>
      <vt:lpstr>Урок</vt:lpstr>
      <vt:lpstr>Учні</vt:lpstr>
      <vt:lpstr>Презентация PowerPoint</vt:lpstr>
      <vt:lpstr>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Прикметники-синоніми, прикметники= антоніми</dc:title>
  <dc:creator>SAMSUNG</dc:creator>
  <cp:lastModifiedBy>SAMSUNG</cp:lastModifiedBy>
  <cp:revision>2</cp:revision>
  <dcterms:created xsi:type="dcterms:W3CDTF">2020-03-18T16:02:57Z</dcterms:created>
  <dcterms:modified xsi:type="dcterms:W3CDTF">2020-03-18T16:14:44Z</dcterms:modified>
</cp:coreProperties>
</file>