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7" r:id="rId3"/>
    <p:sldId id="256" r:id="rId4"/>
    <p:sldId id="259" r:id="rId5"/>
    <p:sldId id="260" r:id="rId6"/>
    <p:sldId id="261" r:id="rId7"/>
    <p:sldId id="258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66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31815-CCF3-40FE-84E9-04003E1CBCF3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329C0-1C65-4907-9603-ECC9E071ADB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317282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31815-CCF3-40FE-84E9-04003E1CBCF3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329C0-1C65-4907-9603-ECC9E071AD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89104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31815-CCF3-40FE-84E9-04003E1CBCF3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329C0-1C65-4907-9603-ECC9E071AD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83959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31815-CCF3-40FE-84E9-04003E1CBCF3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329C0-1C65-4907-9603-ECC9E071AD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9447749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31815-CCF3-40FE-84E9-04003E1CBCF3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329C0-1C65-4907-9603-ECC9E071AD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051944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31815-CCF3-40FE-84E9-04003E1CBCF3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329C0-1C65-4907-9603-ECC9E071AD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0163091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31815-CCF3-40FE-84E9-04003E1CBCF3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329C0-1C65-4907-9603-ECC9E071AD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989303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31815-CCF3-40FE-84E9-04003E1CBCF3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329C0-1C65-4907-9603-ECC9E071AD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242364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31815-CCF3-40FE-84E9-04003E1CBCF3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329C0-1C65-4907-9603-ECC9E071AD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35268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31815-CCF3-40FE-84E9-04003E1CBCF3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329C0-1C65-4907-9603-ECC9E071AD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5137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31815-CCF3-40FE-84E9-04003E1CBCF3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329C0-1C65-4907-9603-ECC9E071AD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74179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31815-CCF3-40FE-84E9-04003E1CBCF3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329C0-1C65-4907-9603-ECC9E071AD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15715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31815-CCF3-40FE-84E9-04003E1CBCF3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329C0-1C65-4907-9603-ECC9E071AD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3475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31815-CCF3-40FE-84E9-04003E1CBCF3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329C0-1C65-4907-9603-ECC9E071AD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05516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31815-CCF3-40FE-84E9-04003E1CBCF3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329C0-1C65-4907-9603-ECC9E071AD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4211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31815-CCF3-40FE-84E9-04003E1CBCF3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329C0-1C65-4907-9603-ECC9E071AD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98173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31815-CCF3-40FE-84E9-04003E1CBCF3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329C0-1C65-4907-9603-ECC9E071AD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79665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8B31815-CCF3-40FE-84E9-04003E1CBCF3}" type="datetimeFigureOut">
              <a:rPr lang="en-US" smtClean="0"/>
              <a:pPr/>
              <a:t>4/6/2022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96329C0-1C65-4907-9603-ECC9E071AD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17249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1745" y="685799"/>
            <a:ext cx="11619346" cy="1392383"/>
          </a:xfrm>
        </p:spPr>
        <p:txBody>
          <a:bodyPr>
            <a:normAutofit/>
          </a:bodyPr>
          <a:lstStyle/>
          <a:p>
            <a:pPr algn="ctr"/>
            <a:r>
              <a:rPr lang="uk-UA" sz="5400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Всесвітній день Здоров'я </a:t>
            </a:r>
            <a:endParaRPr lang="en-US" sz="5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68551" y="6438207"/>
            <a:ext cx="422694" cy="45719"/>
          </a:xfrm>
        </p:spPr>
        <p:txBody>
          <a:bodyPr>
            <a:normAutofit fontScale="25000" lnSpcReduction="20000"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US" sz="2800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8128" r="7591" b="4902"/>
          <a:stretch/>
        </p:blipFill>
        <p:spPr>
          <a:xfrm>
            <a:off x="3571336" y="2875249"/>
            <a:ext cx="6051997" cy="3982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76313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49382" y="193964"/>
            <a:ext cx="11406909" cy="3814618"/>
          </a:xfrm>
        </p:spPr>
        <p:txBody>
          <a:bodyPr>
            <a:normAutofit fontScale="85000" lnSpcReduction="20000"/>
          </a:bodyPr>
          <a:lstStyle/>
          <a:p>
            <a:pPr indent="0" algn="just">
              <a:spcAft>
                <a:spcPts val="0"/>
              </a:spcAft>
              <a:buNone/>
            </a:pPr>
            <a:r>
              <a:rPr lang="uk-UA" sz="28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Міжнародний святковий день, спрямований на залучення широкої громадської уваги до цих проблем і питань - Всесвітній день здоров’я, відзначається щорічно 7-го квітня. Це свято увійшло в традицію, за даними проекту DilovaMova.com, з середини минулого століття. Дата святкування Всесвітнього дня здоров’я приурочена дню створення Всесвітньої організації охорони здоров’я, відомої нам під абревіатурою «ВООЗ», а точніше дню прийняття статуту цієї організації. Статут ВООЗ було прийнято 7-го квітня 1948-го року, тоді ж, на першій сесії Всесвітньої асамблеї охорони здоров’я і виникла ідея проводити це міжнародне свято (WHA/A.2RES.35). До 1950-го року цей день відзначався 22-го липня, в день, коли сталася масштабна ратифікація запропонованого Статуту ВООЗ, потім День закріпився за нинішньою датою.</a:t>
            </a:r>
            <a:endParaRPr lang="en-US" sz="2800" b="1" i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48776" y="3897309"/>
            <a:ext cx="2767163" cy="27671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3722" b="12282"/>
          <a:stretch/>
        </p:blipFill>
        <p:spPr>
          <a:xfrm>
            <a:off x="5952836" y="3897310"/>
            <a:ext cx="5226278" cy="276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0642586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490" y="471056"/>
            <a:ext cx="10954327" cy="1422400"/>
          </a:xfrm>
        </p:spPr>
        <p:txBody>
          <a:bodyPr/>
          <a:lstStyle/>
          <a:p>
            <a:pPr algn="just"/>
            <a:r>
              <a:rPr lang="uk-UA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Всесвітня організація охорони здоров’я була створена на підставі принципу, згідно з яким передбачається, що всі люди повинні мати можливість для </a:t>
            </a:r>
            <a:r>
              <a:rPr lang="uk-UA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реалізації </a:t>
            </a:r>
            <a:r>
              <a:rPr lang="uk-UA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свого права на володіння найвищого </a:t>
            </a:r>
            <a:r>
              <a:rPr lang="uk-UA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досяжного </a:t>
            </a:r>
            <a:r>
              <a:rPr lang="uk-UA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рівня здоров’я. </a:t>
            </a:r>
            <a:endParaRPr lang="uk-UA" sz="2400" b="1" i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endParaRPr lang="en-US" b="1" i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0128" y="1988129"/>
            <a:ext cx="6227422" cy="451080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82113" y="1988129"/>
            <a:ext cx="4517159" cy="4517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07825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6327" y="203200"/>
            <a:ext cx="11776363" cy="3934691"/>
          </a:xfrm>
        </p:spPr>
        <p:txBody>
          <a:bodyPr/>
          <a:lstStyle/>
          <a:p>
            <a:pPr algn="just"/>
            <a:r>
              <a:rPr lang="uk-UA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Традиції святкування Всесвітнього дня здоров’я нерозривно пов’язані з діяльністю всієї системи нашої охорони здоров’я. Працівники </a:t>
            </a:r>
            <a:r>
              <a:rPr lang="uk-UA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клінік</a:t>
            </a:r>
            <a:r>
              <a:rPr lang="uk-UA" sz="2400" b="1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лікарень і госпіталів ‒ ті, хто так чи інакше з обов’язку професії і служби надають медико-санітарну допомогу всім, хто її потребує, якнайкраще розуміють цінність здоров’я. Профілактика та увага до нашого власного здоров’я, ‒ є основною метою проведених медиками в цей день акцій та заходів. Численні інформаційні матеріали, брошури та буклети, семінари, виступи фахівців і навіть концерти, які приурочені цьому Дню, в простій і доступній формі пояснюють нам важливість цієї позитивної ініціативи.</a:t>
            </a:r>
            <a:endParaRPr lang="en-US" sz="24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6510" y="3658475"/>
            <a:ext cx="3428997" cy="228599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63973" y="4039319"/>
            <a:ext cx="4037188" cy="26955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79628" y="3473139"/>
            <a:ext cx="3983061" cy="2656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55021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78691" y="277091"/>
            <a:ext cx="11480800" cy="2715491"/>
          </a:xfrm>
        </p:spPr>
        <p:txBody>
          <a:bodyPr/>
          <a:lstStyle/>
          <a:p>
            <a:pPr indent="114300" algn="just">
              <a:spcAft>
                <a:spcPts val="675"/>
              </a:spcAft>
            </a:pPr>
            <a:r>
              <a:rPr lang="uk-UA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Здоров’я ‒ це справжнє багатство, наявність якого ми з вами інколи ігноруємо. Здорові люди </a:t>
            </a:r>
            <a:r>
              <a:rPr lang="uk-UA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здебільш все рідше </a:t>
            </a:r>
            <a:r>
              <a:rPr lang="uk-UA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замислюються про те, як правильно і розумно влаштувати свій побут і життєдіяльність, щоб їхнє здоров’я залишалося міцним і надійним на тривалу перспективу.</a:t>
            </a:r>
            <a:endParaRPr lang="en-US" sz="2400" b="1" i="1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9037" y="2817976"/>
            <a:ext cx="4555836" cy="326501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474" r="7841"/>
          <a:stretch/>
        </p:blipFill>
        <p:spPr>
          <a:xfrm>
            <a:off x="6578133" y="2817976"/>
            <a:ext cx="5117413" cy="3265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247420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0982" y="314035"/>
            <a:ext cx="11406910" cy="3546765"/>
          </a:xfrm>
        </p:spPr>
        <p:txBody>
          <a:bodyPr/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Багатовікова мудрість народу про ключову роль здоров’я в житті людини вкоренилося у нашій суспільній свідомості висловом: «Буде здоров’я ‒ решта все </a:t>
            </a:r>
            <a:r>
              <a:rPr lang="uk-UA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додається».</a:t>
            </a:r>
            <a:r>
              <a:rPr lang="uk-UA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І дійсно, наявність або відсутність у людини цього найціннішого стану, докорінно визначає його повсякденне життя, соціальне і суспільне оточення</a:t>
            </a:r>
            <a:r>
              <a:rPr lang="uk-UA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uk-UA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uk-UA" sz="2400" b="1" i="1" dirty="0" smtClean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uk-UA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Будьте </a:t>
            </a:r>
            <a:r>
              <a:rPr lang="uk-UA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здорові і піклуйтеся про своє здоров'я та здоров'я своїх близьких кожного дня, адже це запорука щасливого життя. </a:t>
            </a:r>
            <a:endParaRPr lang="en-US" sz="2400" b="1" i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14300" algn="just">
              <a:spcAft>
                <a:spcPts val="0"/>
              </a:spcAft>
            </a:pP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9356" y="3602236"/>
            <a:ext cx="5407401" cy="301537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20336" y="3602236"/>
            <a:ext cx="3364431" cy="301537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0982" y="3602237"/>
            <a:ext cx="2534796" cy="301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996977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67854" y="498764"/>
            <a:ext cx="11785599" cy="6169890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uk-UA" sz="18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Ось </a:t>
            </a:r>
            <a:r>
              <a:rPr lang="uk-UA" sz="18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декілька порад щодо здорового способу життя для дорослих, щоб жити щасливим і здоровим життям: </a:t>
            </a:r>
            <a:endParaRPr lang="en-US" sz="1800" b="1" i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16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Почніть дотримуватися здорового способу життя прямо зараз і докладіть зусиль для поступового прогресу.</a:t>
            </a:r>
            <a:endParaRPr lang="en-US" sz="1600" b="1" i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16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Якщо минуло багато часу з моменту вашого останнього тренування, тоді це час для початку. Підтримуйте фізично активний спосіб життя і зробіть заняття частиною вашого повсякденного життя.</a:t>
            </a:r>
            <a:endParaRPr lang="en-US" sz="1600" b="1" i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16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Для корисного харчування є різноманітні продукти. Уникайте використання обмежувальних дієт в ім'я втрати ваги. Вони можуть зашкодити вашому здоров'ю і запропонувати лише тимчасову втрату ваги.</a:t>
            </a:r>
            <a:endParaRPr lang="en-US" sz="1600" b="1" i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16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Підтримуйте здорову масу тіла. Це можна зробити тільки після виконання пунктів 2 і 3.</a:t>
            </a:r>
            <a:endParaRPr lang="en-US" sz="1600" b="1" i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16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Їжте регулярно, ніколи не пропускайте </a:t>
            </a:r>
            <a:r>
              <a:rPr lang="uk-UA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сніданок </a:t>
            </a:r>
            <a:r>
              <a:rPr lang="uk-UA" sz="16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чи обід. </a:t>
            </a:r>
            <a:endParaRPr lang="en-US" sz="1600" b="1" i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Їжте </a:t>
            </a:r>
            <a:r>
              <a:rPr lang="uk-UA" sz="16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сезонну їжу і вживайте велику кількість фруктів і овочів. Надайте перевагу фруктам і овочам, які вирощуються місцево</a:t>
            </a:r>
            <a:endParaRPr lang="en-US" sz="1600" b="1" i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Зменшить</a:t>
            </a:r>
            <a:r>
              <a:rPr lang="uk-UA" sz="16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споживання солі та цукру. Це крок, який може сприяти запобіганню ожиріння, діабету, високого кров'яного тиску та </a:t>
            </a:r>
            <a:r>
              <a:rPr lang="uk-UA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хворобу </a:t>
            </a:r>
            <a:r>
              <a:rPr lang="uk-UA" sz="16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серця</a:t>
            </a:r>
            <a:endParaRPr lang="en-US" sz="1600" b="1" i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16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Пийте багато рідини. Підтримка хорошого рівня водного балансу важлива для досягнення загального доброго здоров'я </a:t>
            </a:r>
            <a:endParaRPr lang="en-US" sz="1600" b="1" i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75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uk-UA" sz="16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Намагайтеся уникати </a:t>
            </a:r>
            <a:r>
              <a:rPr lang="uk-UA" sz="16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стресу. </a:t>
            </a:r>
            <a:r>
              <a:rPr lang="uk-UA" sz="16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Займіться йогою, практикуйте медитацію і працюйте у напрямку зміни вашого ставлення до стресу. Не реагуйте на будь-яку стресову ситуацію і вчіться ігнорувати, і мати позитивний світогляд у житті. Почніть зі здорового способу життя прямо зараз і докладіть зусиль для поступового прогресу.  </a:t>
            </a:r>
            <a:endParaRPr lang="en-US" sz="1600" b="1" i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16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618984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1126" y="3048000"/>
            <a:ext cx="11296074" cy="2336800"/>
          </a:xfrm>
        </p:spPr>
        <p:txBody>
          <a:bodyPr/>
          <a:lstStyle/>
          <a:p>
            <a:pPr algn="ctr"/>
            <a:r>
              <a:rPr lang="uk-UA" b="1" i="1" dirty="0" smtClean="0">
                <a:solidFill>
                  <a:srgbClr val="002060"/>
                </a:solidFill>
              </a:rPr>
              <a:t>Дякую за увагу.</a:t>
            </a:r>
            <a:endParaRPr lang="en-US" b="1" i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87928" y="600364"/>
            <a:ext cx="11499272" cy="2567709"/>
          </a:xfrm>
        </p:spPr>
        <p:txBody>
          <a:bodyPr>
            <a:normAutofit/>
          </a:bodyPr>
          <a:lstStyle/>
          <a:p>
            <a:pPr indent="0" algn="just">
              <a:spcAft>
                <a:spcPts val="0"/>
              </a:spcAft>
              <a:buNone/>
            </a:pPr>
            <a:r>
              <a:rPr lang="uk-UA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Здоров’я може мати дуже дорогу ціну. І переважно це стосується спроб повернути його на своє місце. У Всесвітній день здоров’я ми бажаємо всім його надійного зберігання. Всім хворим - якнайшвидшого одужання. Медикам - хорошої матеріальної і технічної бази. Всім нам - бути здоровими і життєрадісними! Зі святом Вас</a:t>
            </a:r>
            <a:r>
              <a:rPr lang="uk-UA" sz="24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en-US" sz="2400" b="1" i="1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7854" y="3722252"/>
            <a:ext cx="3546763" cy="283740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48955" y="3646509"/>
            <a:ext cx="3641443" cy="2913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550931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Оранжевый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59</TotalTime>
  <Words>261</Words>
  <Application>Microsoft Office PowerPoint</Application>
  <PresentationFormat>Произвольный</PresentationFormat>
  <Paragraphs>19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Сектор</vt:lpstr>
      <vt:lpstr>Всесвітній день Здоров'я </vt:lpstr>
      <vt:lpstr>Слайд 2</vt:lpstr>
      <vt:lpstr>Слайд 3</vt:lpstr>
      <vt:lpstr>Слайд 4</vt:lpstr>
      <vt:lpstr>Слайд 5</vt:lpstr>
      <vt:lpstr>Слайд 6</vt:lpstr>
      <vt:lpstr>Слайд 7</vt:lpstr>
      <vt:lpstr>Дякую за увагу.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Всесвітній день Здоров'я</dc:title>
  <dc:creator>Пользователь Windows</dc:creator>
  <cp:lastModifiedBy>ASUS</cp:lastModifiedBy>
  <cp:revision>10</cp:revision>
  <dcterms:created xsi:type="dcterms:W3CDTF">2020-03-25T17:38:33Z</dcterms:created>
  <dcterms:modified xsi:type="dcterms:W3CDTF">2022-04-06T17:18:18Z</dcterms:modified>
</cp:coreProperties>
</file>