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>
        <p:scale>
          <a:sx n="90" d="100"/>
          <a:sy n="90" d="100"/>
        </p:scale>
        <p:origin x="-137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3F7C6AF-DD74-4702-9FF6-95AD04EB3957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287E09-D906-45F1-82B8-AA36866E763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924944"/>
            <a:ext cx="44196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>
                <a:solidFill>
                  <a:schemeClr val="tx2">
                    <a:lumMod val="10000"/>
                  </a:schemeClr>
                </a:solidFill>
              </a:rPr>
              <a:t>10 золотих правил безпеки в Інтернеті для </a:t>
            </a:r>
            <a:r>
              <a:rPr lang="uk-UA" sz="4400" dirty="0" smtClean="0">
                <a:solidFill>
                  <a:schemeClr val="tx2">
                    <a:lumMod val="10000"/>
                  </a:schemeClr>
                </a:solidFill>
              </a:rPr>
              <a:t>дітей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66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9. Не робити протизаконних вчинків і речей в Інтернеті.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9218" name="Picture 2" descr="Картинки по запросу інтернет небезп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832648" cy="44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4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10. Не шкодити і не заважати іншим користувачам.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AutoShape 4" descr="Картинки по запросу не шкодити через інтерне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6" name="Picture 6" descr="Картинки по запросу не шкодити через інтернет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68"/>
          <a:stretch/>
        </p:blipFill>
        <p:spPr bwMode="auto">
          <a:xfrm>
            <a:off x="1907704" y="1378194"/>
            <a:ext cx="5328592" cy="514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68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ru-RU" dirty="0" smtClean="0"/>
              <a:t>. </a:t>
            </a:r>
            <a:r>
              <a:rPr lang="uk-UA" dirty="0" smtClean="0"/>
              <a:t>Нікому </a:t>
            </a:r>
            <a:r>
              <a:rPr lang="uk-UA" dirty="0"/>
              <a:t>без дозволу батьків не давати особисту інформацію: домашню адресу, номер домашнього телефону, робочу адресу батьків, їхній номер телефону, назву й адресу школи.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Картинки по запросу особиста інформація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561955"/>
            <a:ext cx="5339844" cy="4035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18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2. Якщо знайдете якусь інформацію, що турбує вас, негайно сповістіть про це батьків.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Картинки по запросу повідомити батькам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43718"/>
            <a:ext cx="6096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03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4442"/>
          </a:xfrm>
        </p:spPr>
        <p:txBody>
          <a:bodyPr>
            <a:normAutofit fontScale="90000"/>
          </a:bodyPr>
          <a:lstStyle/>
          <a:p>
            <a:r>
              <a:rPr lang="uk-UA" dirty="0"/>
              <a:t>3. Ніколи не погоджуватися на зустріч з людиною, з якою ви познайомилися в Інтернеті. Якщо все ж таки це необхідно, то спочатку потрібно спитати дозволу батьків, а зустріч повинна відбутися в громадському місці й у присутності батьків.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6" name="Picture 4" descr="Картинки по запросу інтернет небезп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20" y="3320876"/>
            <a:ext cx="4596712" cy="335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82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4. Не посилати свої фотографії чи іншу інформацію без дозволу батьків.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100" name="Picture 4" descr="Картинки по запросу повідомити батькам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84076"/>
            <a:ext cx="6840760" cy="494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10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5. Не відповідати на невиховані і грубі листи. Якщо одержите такі листи не з вашої вини, то сповістіть про це батьків, нехай вони зв'яжуться з компанією, що надає послуги Інтернет.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Картинки по запросу комп ютерна безп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96952"/>
            <a:ext cx="5472608" cy="342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02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6. Розробити з батьками правила користування Інтернетом. Особливо домовитися з ними про прийнятний час роботи в Інтернеті і сайти, до яких ви збираєтесь заходити.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 descr="Картинки по запросу повідомити батька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14562"/>
            <a:ext cx="8640960" cy="301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41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7. Не заходити на аморальні сайти і не порушувати без згоди батьків ці правила.</a:t>
            </a:r>
            <a:endParaRPr lang="uk-UA" dirty="0"/>
          </a:p>
        </p:txBody>
      </p:sp>
      <p:pic>
        <p:nvPicPr>
          <p:cNvPr id="8" name="Picture 2" descr="Картинки по запросу Ніколи не погоджуватися на зустріч з людино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5030067" cy="417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52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8. Не давати нікому крім батьків свої паролі, навіть найближчим друзям.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Похожее изображение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Похожее изображение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5758697" cy="43868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871951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54</TotalTime>
  <Words>227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Паркет</vt:lpstr>
      <vt:lpstr>10 золотих правил безпеки в Інтернеті для дітей </vt:lpstr>
      <vt:lpstr>1. Нікому без дозволу батьків не давати особисту інформацію: домашню адресу, номер домашнього телефону, робочу адресу батьків, їхній номер телефону, назву й адресу школи. </vt:lpstr>
      <vt:lpstr>2. Якщо знайдете якусь інформацію, що турбує вас, негайно сповістіть про це батьків. </vt:lpstr>
      <vt:lpstr>3. Ніколи не погоджуватися на зустріч з людиною, з якою ви познайомилися в Інтернеті. Якщо все ж таки це необхідно, то спочатку потрібно спитати дозволу батьків, а зустріч повинна відбутися в громадському місці й у присутності батьків. </vt:lpstr>
      <vt:lpstr>4. Не посилати свої фотографії чи іншу інформацію без дозволу батьків. </vt:lpstr>
      <vt:lpstr>5. Не відповідати на невиховані і грубі листи. Якщо одержите такі листи не з вашої вини, то сповістіть про це батьків, нехай вони зв'яжуться з компанією, що надає послуги Інтернет. </vt:lpstr>
      <vt:lpstr>6. Розробити з батьками правила користування Інтернетом. Особливо домовитися з ними про прийнятний час роботи в Інтернеті і сайти, до яких ви збираєтесь заходити. </vt:lpstr>
      <vt:lpstr>7. Не заходити на аморальні сайти і не порушувати без згоди батьків ці правила.</vt:lpstr>
      <vt:lpstr>8. Не давати нікому крім батьків свої паролі, навіть найближчим друзям. </vt:lpstr>
      <vt:lpstr>9. Не робити протизаконних вчинків і речей в Інтернеті. </vt:lpstr>
      <vt:lpstr>10. Не шкодити і не заважати іншим користувачам.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золотих правил безпеки в Інтернеті для дітей</dc:title>
  <dc:creator>rud</dc:creator>
  <cp:lastModifiedBy>Admin</cp:lastModifiedBy>
  <cp:revision>6</cp:revision>
  <dcterms:created xsi:type="dcterms:W3CDTF">2018-01-08T12:22:11Z</dcterms:created>
  <dcterms:modified xsi:type="dcterms:W3CDTF">2022-02-09T09:38:47Z</dcterms:modified>
</cp:coreProperties>
</file>