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3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06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8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4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91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52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5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1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83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046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7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38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5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31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76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8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61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52489E-85F4-4E03-BE0D-159F04710F08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ADE638-5DA6-47B7-B1A0-7FE4AE061D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35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C:\Users\Анна\AppData\Local\Microsoft\Windows\INetCache\Content.Word\FB_IMG_16307362021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721217"/>
            <a:ext cx="9620519" cy="515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23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2857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991673"/>
            <a:ext cx="9633397" cy="488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47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3154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850007"/>
            <a:ext cx="9697791" cy="502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38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0547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837127"/>
            <a:ext cx="9581882" cy="4948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59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082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4" y="1120463"/>
            <a:ext cx="9530366" cy="470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29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107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1197735"/>
            <a:ext cx="9633397" cy="4677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720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133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83" y="914401"/>
            <a:ext cx="9440214" cy="4960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2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161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888643"/>
            <a:ext cx="9633397" cy="490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56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188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965915"/>
            <a:ext cx="9633397" cy="4909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286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214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837127"/>
            <a:ext cx="9659155" cy="5038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833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Анна\AppData\Local\Microsoft\Windows\INetCache\Content.Word\FB_IMG_16307362261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785611"/>
            <a:ext cx="9723549" cy="499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232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</cp:revision>
  <dcterms:created xsi:type="dcterms:W3CDTF">2022-06-07T11:45:26Z</dcterms:created>
  <dcterms:modified xsi:type="dcterms:W3CDTF">2022-06-07T11:55:05Z</dcterms:modified>
</cp:coreProperties>
</file>