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8" r:id="rId4"/>
    <p:sldId id="259" r:id="rId5"/>
    <p:sldId id="263" r:id="rId6"/>
    <p:sldId id="257" r:id="rId7"/>
    <p:sldId id="264" r:id="rId8"/>
    <p:sldId id="269" r:id="rId9"/>
    <p:sldId id="268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C244-2B59-475D-B61C-6C945BDF46CF}" type="datetimeFigureOut">
              <a:rPr lang="uk-UA" smtClean="0"/>
              <a:t>22.03.2020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6DA4-AD4D-4DED-BB0D-E1AB348F96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378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C244-2B59-475D-B61C-6C945BDF46CF}" type="datetimeFigureOut">
              <a:rPr lang="uk-UA" smtClean="0"/>
              <a:t>22.03.2020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6DA4-AD4D-4DED-BB0D-E1AB348F96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4070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C244-2B59-475D-B61C-6C945BDF46CF}" type="datetimeFigureOut">
              <a:rPr lang="uk-UA" smtClean="0"/>
              <a:t>22.03.2020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6DA4-AD4D-4DED-BB0D-E1AB348F96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8119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C244-2B59-475D-B61C-6C945BDF46CF}" type="datetimeFigureOut">
              <a:rPr lang="uk-UA" smtClean="0"/>
              <a:t>22.03.2020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6DA4-AD4D-4DED-BB0D-E1AB348F96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615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C244-2B59-475D-B61C-6C945BDF46CF}" type="datetimeFigureOut">
              <a:rPr lang="uk-UA" smtClean="0"/>
              <a:t>22.03.2020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6DA4-AD4D-4DED-BB0D-E1AB348F96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6450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C244-2B59-475D-B61C-6C945BDF46CF}" type="datetimeFigureOut">
              <a:rPr lang="uk-UA" smtClean="0"/>
              <a:t>22.03.2020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6DA4-AD4D-4DED-BB0D-E1AB348F96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1519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C244-2B59-475D-B61C-6C945BDF46CF}" type="datetimeFigureOut">
              <a:rPr lang="uk-UA" smtClean="0"/>
              <a:t>22.03.2020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6DA4-AD4D-4DED-BB0D-E1AB348F96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0067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C244-2B59-475D-B61C-6C945BDF46CF}" type="datetimeFigureOut">
              <a:rPr lang="uk-UA" smtClean="0"/>
              <a:t>22.03.2020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6DA4-AD4D-4DED-BB0D-E1AB348F96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0360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C244-2B59-475D-B61C-6C945BDF46CF}" type="datetimeFigureOut">
              <a:rPr lang="uk-UA" smtClean="0"/>
              <a:t>22.03.2020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6DA4-AD4D-4DED-BB0D-E1AB348F96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7863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C244-2B59-475D-B61C-6C945BDF46CF}" type="datetimeFigureOut">
              <a:rPr lang="uk-UA" smtClean="0"/>
              <a:t>22.03.2020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6DA4-AD4D-4DED-BB0D-E1AB348F96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733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C244-2B59-475D-B61C-6C945BDF46CF}" type="datetimeFigureOut">
              <a:rPr lang="uk-UA" smtClean="0"/>
              <a:t>22.03.2020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6DA4-AD4D-4DED-BB0D-E1AB348F96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9163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CC244-2B59-475D-B61C-6C945BDF46CF}" type="datetimeFigureOut">
              <a:rPr lang="uk-UA" smtClean="0"/>
              <a:t>22.03.2020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66DA4-AD4D-4DED-BB0D-E1AB348F96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016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424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59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578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84975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899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12967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997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195786"/>
          </a:xfrm>
        </p:spPr>
        <p:txBody>
          <a:bodyPr>
            <a:normAutofit/>
          </a:bodyPr>
          <a:lstStyle/>
          <a:p>
            <a:r>
              <a:rPr lang="uk-UA" dirty="0" smtClean="0"/>
              <a:t>Тарас Шевченко </a:t>
            </a:r>
            <a:br>
              <a:rPr lang="uk-UA" dirty="0" smtClean="0"/>
            </a:br>
            <a:r>
              <a:rPr lang="uk-UA" dirty="0" smtClean="0"/>
              <a:t>«Тече вода із – за гаю»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40968"/>
            <a:ext cx="288032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076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Девіз уроку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>
                <a:solidFill>
                  <a:schemeClr val="tx2"/>
                </a:solidFill>
              </a:rPr>
              <a:t>У світ ліричних поезій вирушаєм </a:t>
            </a:r>
          </a:p>
          <a:p>
            <a:r>
              <a:rPr lang="uk-UA" sz="4800" b="1" dirty="0" smtClean="0">
                <a:solidFill>
                  <a:schemeClr val="tx2"/>
                </a:solidFill>
              </a:rPr>
              <a:t>І перешкоди всі здолаєм .</a:t>
            </a:r>
            <a:endParaRPr lang="uk-UA" sz="48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21088"/>
            <a:ext cx="338437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Учень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Я- особистість творча .</a:t>
            </a:r>
          </a:p>
          <a:p>
            <a:r>
              <a:rPr lang="uk-UA" dirty="0" smtClean="0"/>
              <a:t>Я – думаю , замислююсь .</a:t>
            </a:r>
          </a:p>
          <a:p>
            <a:r>
              <a:rPr lang="uk-UA" dirty="0" smtClean="0"/>
              <a:t>Я –висловлюю свої судження .</a:t>
            </a:r>
          </a:p>
          <a:p>
            <a:r>
              <a:rPr lang="uk-UA" dirty="0" smtClean="0"/>
              <a:t>Я- хочу знати .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690" y="3985367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310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1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770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284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3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174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Словничок 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6000" b="1" i="1" dirty="0" smtClean="0"/>
              <a:t>Гай</a:t>
            </a:r>
          </a:p>
          <a:p>
            <a:r>
              <a:rPr lang="uk-UA" sz="6000" b="1" i="1" dirty="0" smtClean="0"/>
              <a:t>Ліс</a:t>
            </a:r>
          </a:p>
          <a:p>
            <a:r>
              <a:rPr lang="uk-UA" sz="6000" b="1" i="1" dirty="0" smtClean="0"/>
              <a:t>Бір</a:t>
            </a:r>
          </a:p>
          <a:p>
            <a:r>
              <a:rPr lang="uk-UA" sz="6000" b="1" i="1" dirty="0" smtClean="0"/>
              <a:t>Діброва</a:t>
            </a:r>
          </a:p>
          <a:p>
            <a:endParaRPr lang="uk-UA" sz="60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3790553" cy="245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982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/>
              <a:t>Явір </a:t>
            </a:r>
          </a:p>
          <a:p>
            <a:r>
              <a:rPr lang="uk-UA" sz="6000" b="1" dirty="0" smtClean="0"/>
              <a:t>Калина </a:t>
            </a:r>
          </a:p>
          <a:p>
            <a:r>
              <a:rPr lang="uk-UA" sz="6000" b="1" dirty="0" smtClean="0"/>
              <a:t>Верба </a:t>
            </a:r>
          </a:p>
          <a:p>
            <a:r>
              <a:rPr lang="uk-UA" sz="6000" b="1" dirty="0" smtClean="0"/>
              <a:t>Качаточка </a:t>
            </a:r>
            <a:endParaRPr lang="uk-UA" sz="6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16121"/>
            <a:ext cx="2376264" cy="146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780928"/>
            <a:ext cx="1870766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69327"/>
            <a:ext cx="1870766" cy="104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84784"/>
            <a:ext cx="1783085" cy="104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4561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44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Тарас Шевченко  «Тече вода із – за гаю»</vt:lpstr>
      <vt:lpstr>Девіз уроку</vt:lpstr>
      <vt:lpstr>Учень</vt:lpstr>
      <vt:lpstr>Презентация PowerPoint</vt:lpstr>
      <vt:lpstr>Презентация PowerPoint</vt:lpstr>
      <vt:lpstr>Презентация PowerPoint</vt:lpstr>
      <vt:lpstr>Словничок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Тарас</dc:title>
  <dc:creator>SAMSUNG</dc:creator>
  <cp:lastModifiedBy>SAMSUNG</cp:lastModifiedBy>
  <cp:revision>13</cp:revision>
  <dcterms:created xsi:type="dcterms:W3CDTF">2020-03-21T18:11:05Z</dcterms:created>
  <dcterms:modified xsi:type="dcterms:W3CDTF">2020-03-22T10:37:25Z</dcterms:modified>
</cp:coreProperties>
</file>