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9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3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8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1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8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5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9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0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4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12/13/2012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7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8" y="0"/>
            <a:ext cx="9121831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12776"/>
            <a:ext cx="8424936" cy="46085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ru-RU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</a:t>
            </a:r>
            <a:r>
              <a:rPr lang="uk-UA" sz="13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п-музика</a:t>
            </a:r>
            <a:endParaRPr lang="ru-RU" sz="1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808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nastya\Desktop\ab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24"/>
            <a:ext cx="3428619" cy="303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astya\Desktop\Boney_M._-_The_Best_O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5184"/>
            <a:ext cx="3272656" cy="327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astya\Desktop\1207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67472"/>
            <a:ext cx="3150806" cy="31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astya\Desktop\182330_10151758285185599_2010193548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30" y="3267472"/>
            <a:ext cx="4280376" cy="334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81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появі</a:t>
            </a:r>
            <a:r>
              <a:rPr lang="ru-RU" dirty="0" smtClean="0"/>
              <a:t> </a:t>
            </a:r>
            <a:r>
              <a:rPr lang="ru-RU" dirty="0" err="1" smtClean="0"/>
              <a:t>музичного</a:t>
            </a:r>
            <a:r>
              <a:rPr lang="ru-RU" dirty="0" smtClean="0"/>
              <a:t> </a:t>
            </a:r>
            <a:r>
              <a:rPr lang="ru-RU" dirty="0" err="1" smtClean="0"/>
              <a:t>телебачення</a:t>
            </a:r>
            <a:r>
              <a:rPr lang="ru-RU" dirty="0" smtClean="0"/>
              <a:t> (</a:t>
            </a:r>
            <a:r>
              <a:rPr lang="ru-RU" dirty="0" err="1" smtClean="0"/>
              <a:t>зокрема</a:t>
            </a:r>
            <a:r>
              <a:rPr lang="ru-RU" dirty="0" smtClean="0"/>
              <a:t>, телеканалу </a:t>
            </a:r>
            <a:r>
              <a:rPr lang="en-US" dirty="0" smtClean="0"/>
              <a:t>MTV), </a:t>
            </a:r>
            <a:r>
              <a:rPr lang="ru-RU" dirty="0" smtClean="0"/>
              <a:t>в 1980-і </a:t>
            </a:r>
            <a:r>
              <a:rPr lang="ru-RU" dirty="0" err="1" smtClean="0"/>
              <a:t>формується</a:t>
            </a:r>
            <a:r>
              <a:rPr lang="ru-RU" dirty="0" smtClean="0"/>
              <a:t> культура </a:t>
            </a:r>
            <a:r>
              <a:rPr lang="ru-RU" dirty="0" err="1" smtClean="0"/>
              <a:t>відеокліпів</a:t>
            </a:r>
            <a:r>
              <a:rPr lang="ru-RU" dirty="0" smtClean="0"/>
              <a:t>. У </a:t>
            </a:r>
            <a:r>
              <a:rPr lang="ru-RU" dirty="0" err="1" smtClean="0"/>
              <a:t>цей</a:t>
            </a:r>
            <a:r>
              <a:rPr lang="ru-RU" dirty="0" smtClean="0"/>
              <a:t> час у США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зірки</a:t>
            </a:r>
            <a:r>
              <a:rPr lang="ru-RU" dirty="0" smtClean="0"/>
              <a:t>, як </a:t>
            </a:r>
            <a:r>
              <a:rPr lang="ru-RU" u="sng" dirty="0" err="1" smtClean="0"/>
              <a:t>Брітні</a:t>
            </a:r>
            <a:r>
              <a:rPr lang="ru-RU" u="sng" dirty="0" smtClean="0"/>
              <a:t> </a:t>
            </a:r>
            <a:r>
              <a:rPr lang="ru-RU" u="sng" dirty="0" err="1" smtClean="0"/>
              <a:t>Спірс,Майкл</a:t>
            </a:r>
            <a:r>
              <a:rPr lang="ru-RU" u="sng" dirty="0" smtClean="0"/>
              <a:t> Джексон, Мадонна, </a:t>
            </a:r>
            <a:r>
              <a:rPr lang="ru-RU" u="sng" dirty="0" err="1" smtClean="0"/>
              <a:t>Прінс</a:t>
            </a:r>
            <a:r>
              <a:rPr lang="ru-RU" u="sng" dirty="0" smtClean="0"/>
              <a:t>, </a:t>
            </a:r>
            <a:r>
              <a:rPr lang="ru-RU" u="sng" dirty="0" err="1" smtClean="0"/>
              <a:t>Вітні</a:t>
            </a:r>
            <a:r>
              <a:rPr lang="ru-RU" u="sng" dirty="0" smtClean="0"/>
              <a:t> </a:t>
            </a:r>
            <a:r>
              <a:rPr lang="ru-RU" u="sng" dirty="0" err="1" smtClean="0"/>
              <a:t>Х'юстон</a:t>
            </a:r>
            <a:r>
              <a:rPr lang="ru-RU" dirty="0" smtClean="0"/>
              <a:t>. На поп-</a:t>
            </a:r>
            <a:r>
              <a:rPr lang="ru-RU" dirty="0" err="1" smtClean="0"/>
              <a:t>музику</a:t>
            </a:r>
            <a:r>
              <a:rPr lang="ru-RU" dirty="0" smtClean="0"/>
              <a:t> в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</a:t>
            </a:r>
            <a:r>
              <a:rPr lang="ru-RU" dirty="0" err="1" smtClean="0"/>
              <a:t>хіп</a:t>
            </a:r>
            <a:r>
              <a:rPr lang="ru-RU" dirty="0" smtClean="0"/>
              <a:t>-хоп, </a:t>
            </a:r>
            <a:r>
              <a:rPr lang="ru-RU" dirty="0" err="1" smtClean="0"/>
              <a:t>соул</a:t>
            </a:r>
            <a:r>
              <a:rPr lang="ru-RU" dirty="0" smtClean="0"/>
              <a:t> і ритм-</a:t>
            </a:r>
            <a:r>
              <a:rPr lang="ru-RU" dirty="0" err="1" smtClean="0"/>
              <a:t>енд</a:t>
            </a:r>
            <a:r>
              <a:rPr lang="ru-RU" dirty="0" smtClean="0"/>
              <a:t>-блюз.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418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nastya\Desktop\jackson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4" y="3947715"/>
            <a:ext cx="2910286" cy="29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astya\Desktop\madonnaEn_0.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47" y="404664"/>
            <a:ext cx="2594015" cy="337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astya\Desktop\britney-spears-elle-oct-2012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783" y="3373586"/>
            <a:ext cx="2322633" cy="348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astya\Desktop\prince_roosevelt_wmar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57" y="3778250"/>
            <a:ext cx="2201465" cy="306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nastya\Desktop\uitni-xyuston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151" y="342280"/>
            <a:ext cx="4437263" cy="287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550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64" y="3982006"/>
            <a:ext cx="2852936" cy="285293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412777"/>
            <a:ext cx="8062664" cy="2187674"/>
          </a:xfrm>
        </p:spPr>
        <p:txBody>
          <a:bodyPr>
            <a:normAutofit fontScale="90000"/>
          </a:bodyPr>
          <a:lstStyle/>
          <a:p>
            <a:r>
              <a:rPr lang="vi-VN" b="1" u="sng" dirty="0" smtClean="0"/>
              <a:t>Поп-му́зика</a:t>
            </a:r>
            <a:r>
              <a:rPr lang="vi-VN" dirty="0" smtClean="0"/>
              <a:t> (англ. </a:t>
            </a:r>
            <a:r>
              <a:rPr lang="en-US" dirty="0" smtClean="0"/>
              <a:t>pop music, </a:t>
            </a:r>
            <a:r>
              <a:rPr lang="vi-VN" dirty="0" smtClean="0"/>
              <a:t>скороченння від </a:t>
            </a:r>
            <a:r>
              <a:rPr lang="en-US" dirty="0" smtClean="0"/>
              <a:t>popular music — </a:t>
            </a:r>
            <a:r>
              <a:rPr lang="vi-VN" dirty="0" smtClean="0"/>
              <a:t>популярна, загальнодоступна музика) — поняття, що охоплює різноманітні стилі, жанри та напрями масового музикування. 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33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99442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/>
              <a:t>Інструментальні</a:t>
            </a:r>
            <a:r>
              <a:rPr lang="ru-RU" sz="4000" dirty="0" smtClean="0"/>
              <a:t> </a:t>
            </a:r>
            <a:r>
              <a:rPr lang="ru-RU" sz="4000" dirty="0" err="1" smtClean="0"/>
              <a:t>ресурси</a:t>
            </a:r>
            <a:r>
              <a:rPr lang="ru-RU" sz="4000" dirty="0" smtClean="0"/>
              <a:t> поп-</a:t>
            </a:r>
            <a:r>
              <a:rPr lang="ru-RU" sz="4000" dirty="0" err="1" smtClean="0"/>
              <a:t>музики</a:t>
            </a:r>
            <a:r>
              <a:rPr lang="ru-RU" sz="4000" dirty="0" smtClean="0"/>
              <a:t> </a:t>
            </a:r>
            <a:r>
              <a:rPr lang="ru-RU" sz="4000" dirty="0" err="1" smtClean="0"/>
              <a:t>обмежені</a:t>
            </a:r>
            <a:r>
              <a:rPr lang="ru-RU" sz="4000" dirty="0" smtClean="0"/>
              <a:t>, як правило, </a:t>
            </a:r>
            <a:r>
              <a:rPr lang="ru-RU" sz="4000" b="1" u="sng" dirty="0" err="1" smtClean="0"/>
              <a:t>електрогітарами</a:t>
            </a:r>
            <a:r>
              <a:rPr lang="ru-RU" sz="4000" dirty="0" smtClean="0"/>
              <a:t> та </a:t>
            </a:r>
            <a:r>
              <a:rPr lang="ru-RU" sz="4000" b="1" u="sng" dirty="0" err="1" smtClean="0"/>
              <a:t>ударними</a:t>
            </a:r>
            <a:r>
              <a:rPr lang="ru-RU" sz="4000" dirty="0" smtClean="0"/>
              <a:t> </a:t>
            </a:r>
            <a:r>
              <a:rPr lang="ru-RU" sz="4000" dirty="0" err="1" smtClean="0"/>
              <a:t>інструментами</a:t>
            </a:r>
            <a:r>
              <a:rPr lang="ru-RU" sz="4000" dirty="0" smtClean="0"/>
              <a:t> з </a:t>
            </a:r>
            <a:r>
              <a:rPr lang="ru-RU" sz="4000" dirty="0" err="1" smtClean="0"/>
              <a:t>епізодичним</a:t>
            </a:r>
            <a:r>
              <a:rPr lang="ru-RU" sz="4000" dirty="0" smtClean="0"/>
              <a:t> </a:t>
            </a:r>
            <a:r>
              <a:rPr lang="ru-RU" sz="4000" dirty="0" err="1" smtClean="0"/>
              <a:t>застосуванням</a:t>
            </a:r>
            <a:r>
              <a:rPr lang="ru-RU" sz="4000" dirty="0" smtClean="0"/>
              <a:t> </a:t>
            </a:r>
            <a:r>
              <a:rPr lang="ru-RU" sz="4000" b="1" u="sng" dirty="0" err="1" smtClean="0"/>
              <a:t>саксофонів</a:t>
            </a:r>
            <a:r>
              <a:rPr lang="ru-RU" sz="4000" b="1" u="sng" dirty="0" smtClean="0"/>
              <a:t> </a:t>
            </a:r>
            <a:r>
              <a:rPr lang="ru-RU" sz="4000" dirty="0" smtClean="0"/>
              <a:t>та </a:t>
            </a:r>
            <a:r>
              <a:rPr lang="ru-RU" sz="4000" dirty="0" err="1" smtClean="0"/>
              <a:t>інших</a:t>
            </a:r>
            <a:r>
              <a:rPr lang="ru-RU" sz="4000" dirty="0" smtClean="0"/>
              <a:t>, </a:t>
            </a:r>
            <a:r>
              <a:rPr lang="ru-RU" sz="4000" dirty="0" err="1" smtClean="0"/>
              <a:t>зокрема</a:t>
            </a:r>
            <a:r>
              <a:rPr lang="ru-RU" sz="4000" dirty="0" smtClean="0"/>
              <a:t> </a:t>
            </a:r>
            <a:r>
              <a:rPr lang="ru-RU" sz="4000" dirty="0" err="1" smtClean="0"/>
              <a:t>екзотичних</a:t>
            </a:r>
            <a:r>
              <a:rPr lang="ru-RU" sz="4000" dirty="0" smtClean="0"/>
              <a:t> </a:t>
            </a:r>
            <a:r>
              <a:rPr lang="ru-RU" sz="4000" dirty="0" err="1" smtClean="0"/>
              <a:t>інструментів</a:t>
            </a:r>
            <a:r>
              <a:rPr lang="ru-RU" sz="4000" dirty="0" smtClean="0"/>
              <a:t>. Для </a:t>
            </a:r>
            <a:r>
              <a:rPr lang="ru-RU" sz="4000" dirty="0" err="1" smtClean="0"/>
              <a:t>сучасної</a:t>
            </a:r>
            <a:r>
              <a:rPr lang="ru-RU" sz="4000" dirty="0" smtClean="0"/>
              <a:t> поп-</a:t>
            </a:r>
            <a:r>
              <a:rPr lang="ru-RU" sz="4000" dirty="0" err="1" smtClean="0"/>
              <a:t>музики</a:t>
            </a:r>
            <a:r>
              <a:rPr lang="ru-RU" sz="4000" dirty="0" smtClean="0"/>
              <a:t> </a:t>
            </a:r>
            <a:r>
              <a:rPr lang="ru-RU" sz="4000" dirty="0" err="1" smtClean="0"/>
              <a:t>велике</a:t>
            </a:r>
            <a:r>
              <a:rPr lang="ru-RU" sz="4000" dirty="0" smtClean="0"/>
              <a:t> </a:t>
            </a:r>
            <a:r>
              <a:rPr lang="ru-RU" sz="4000" dirty="0" err="1" smtClean="0"/>
              <a:t>значення</a:t>
            </a:r>
            <a:r>
              <a:rPr lang="ru-RU" sz="4000" dirty="0" smtClean="0"/>
              <a:t> </a:t>
            </a:r>
            <a:r>
              <a:rPr lang="ru-RU" sz="4000" dirty="0" err="1" smtClean="0"/>
              <a:t>відіграє</a:t>
            </a:r>
            <a:r>
              <a:rPr lang="ru-RU" sz="4000" dirty="0" smtClean="0"/>
              <a:t> </a:t>
            </a:r>
            <a:r>
              <a:rPr lang="ru-RU" sz="4000" dirty="0" err="1" smtClean="0"/>
              <a:t>електронна</a:t>
            </a:r>
            <a:r>
              <a:rPr lang="ru-RU" sz="4000" dirty="0" smtClean="0"/>
              <a:t> </a:t>
            </a:r>
            <a:r>
              <a:rPr lang="ru-RU" sz="4000" dirty="0" err="1" smtClean="0"/>
              <a:t>апаратура</a:t>
            </a:r>
            <a:r>
              <a:rPr lang="ru-RU" sz="4000" dirty="0" smtClean="0"/>
              <a:t>. </a:t>
            </a:r>
            <a:r>
              <a:rPr lang="ru-RU" sz="4000" dirty="0" err="1" smtClean="0"/>
              <a:t>Мелодії</a:t>
            </a:r>
            <a:r>
              <a:rPr lang="ru-RU" sz="4000" dirty="0" smtClean="0"/>
              <a:t>, як правило, </a:t>
            </a:r>
            <a:r>
              <a:rPr lang="ru-RU" sz="4000" dirty="0" err="1" smtClean="0"/>
              <a:t>нескладні</a:t>
            </a:r>
            <a:r>
              <a:rPr lang="ru-RU" sz="4000" dirty="0" smtClean="0"/>
              <a:t>, </a:t>
            </a:r>
            <a:r>
              <a:rPr lang="ru-RU" sz="4000" dirty="0" err="1" smtClean="0"/>
              <a:t>ритмічні</a:t>
            </a:r>
            <a:r>
              <a:rPr lang="ru-RU" sz="4000" dirty="0" smtClean="0"/>
              <a:t>, легко </a:t>
            </a:r>
            <a:r>
              <a:rPr lang="ru-RU" sz="4000" dirty="0" err="1" smtClean="0"/>
              <a:t>запам'ятовуються</a:t>
            </a:r>
            <a:r>
              <a:rPr lang="ru-RU" sz="4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0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astya\Desktop\YAMAHA_YAS-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49" y="13816"/>
            <a:ext cx="4160602" cy="303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stya\Desktop\TAMA SK50S-V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3042606"/>
            <a:ext cx="5004047" cy="382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stya\Desktop\images_list_8_57_5048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2088232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65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273" y="1679448"/>
            <a:ext cx="3444240" cy="517855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2708920"/>
            <a:ext cx="8278688" cy="891530"/>
          </a:xfrm>
        </p:spPr>
        <p:txBody>
          <a:bodyPr>
            <a:noAutofit/>
          </a:bodyPr>
          <a:lstStyle/>
          <a:p>
            <a:pPr algn="l"/>
            <a:r>
              <a:rPr lang="ru-RU" sz="3600" dirty="0" err="1" smtClean="0"/>
              <a:t>Вокальний</a:t>
            </a:r>
            <a:r>
              <a:rPr lang="ru-RU" sz="3600" dirty="0" smtClean="0"/>
              <a:t> стиль поп-</a:t>
            </a:r>
            <a:r>
              <a:rPr lang="ru-RU" sz="3600" dirty="0" err="1" smtClean="0"/>
              <a:t>музики</a:t>
            </a:r>
            <a:r>
              <a:rPr lang="ru-RU" sz="3600" dirty="0" smtClean="0"/>
              <a:t> </a:t>
            </a:r>
            <a:r>
              <a:rPr lang="ru-RU" sz="3600" dirty="0" err="1" smtClean="0"/>
              <a:t>характеризується</a:t>
            </a:r>
            <a:r>
              <a:rPr lang="ru-RU" sz="3600" dirty="0" smtClean="0"/>
              <a:t> </a:t>
            </a:r>
            <a:r>
              <a:rPr lang="ru-RU" sz="3600" dirty="0" err="1" smtClean="0"/>
              <a:t>мелодійною</a:t>
            </a:r>
            <a:r>
              <a:rPr lang="ru-RU" sz="3600" dirty="0" smtClean="0"/>
              <a:t> та </a:t>
            </a:r>
            <a:r>
              <a:rPr lang="ru-RU" sz="3600" dirty="0" err="1" smtClean="0"/>
              <a:t>емоційною</a:t>
            </a:r>
            <a:r>
              <a:rPr lang="ru-RU" sz="3600" dirty="0" smtClean="0"/>
              <a:t> манерою </a:t>
            </a:r>
            <a:r>
              <a:rPr lang="ru-RU" sz="3600" dirty="0" err="1" smtClean="0"/>
              <a:t>виконання</a:t>
            </a:r>
            <a:r>
              <a:rPr lang="ru-RU" sz="3600" dirty="0" smtClean="0"/>
              <a:t>, </a:t>
            </a:r>
            <a:r>
              <a:rPr lang="ru-RU" sz="3600" dirty="0" err="1" smtClean="0"/>
              <a:t>застосуванням</a:t>
            </a:r>
            <a:r>
              <a:rPr lang="ru-RU" sz="3600" dirty="0" smtClean="0"/>
              <a:t> «</a:t>
            </a:r>
            <a:r>
              <a:rPr lang="ru-RU" sz="3600" dirty="0" err="1" smtClean="0"/>
              <a:t>відкритого</a:t>
            </a:r>
            <a:r>
              <a:rPr lang="ru-RU" sz="3600" dirty="0" smtClean="0"/>
              <a:t>» </a:t>
            </a:r>
            <a:br>
              <a:rPr lang="ru-RU" sz="3600" dirty="0" smtClean="0"/>
            </a:br>
            <a:r>
              <a:rPr lang="ru-RU" sz="3600" dirty="0" smtClean="0"/>
              <a:t>звука, </a:t>
            </a:r>
            <a:r>
              <a:rPr lang="ru-RU" sz="3600" dirty="0" err="1" smtClean="0"/>
              <a:t>наближенням</a:t>
            </a:r>
            <a:r>
              <a:rPr lang="ru-RU" sz="3600" dirty="0" smtClean="0"/>
              <a:t> до </a:t>
            </a:r>
            <a:br>
              <a:rPr lang="ru-RU" sz="3600" dirty="0" smtClean="0"/>
            </a:br>
            <a:r>
              <a:rPr lang="ru-RU" sz="3600" dirty="0" err="1" smtClean="0"/>
              <a:t>мовлення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співом</a:t>
            </a:r>
            <a:r>
              <a:rPr lang="ru-RU" sz="3600" dirty="0" smtClean="0"/>
              <a:t>, демонстративно «</a:t>
            </a:r>
            <a:r>
              <a:rPr lang="ru-RU" sz="3600" dirty="0" err="1" smtClean="0"/>
              <a:t>непоставленими</a:t>
            </a:r>
            <a:r>
              <a:rPr lang="ru-RU" sz="3600" dirty="0" smtClean="0"/>
              <a:t>» голосами, неприродною </a:t>
            </a:r>
            <a:r>
              <a:rPr lang="ru-RU" sz="3600" dirty="0" err="1" smtClean="0"/>
              <a:t>теситурою</a:t>
            </a:r>
            <a:r>
              <a:rPr lang="ru-RU" sz="3600" dirty="0" smtClean="0"/>
              <a:t>, з широким </a:t>
            </a:r>
            <a:r>
              <a:rPr lang="ru-RU" sz="3600" dirty="0" err="1" smtClean="0"/>
              <a:t>використанням</a:t>
            </a:r>
            <a:r>
              <a:rPr lang="ru-RU" sz="3600" dirty="0" smtClean="0"/>
              <a:t> </a:t>
            </a:r>
            <a:r>
              <a:rPr lang="ru-RU" sz="3600" dirty="0" err="1" smtClean="0"/>
              <a:t>екстатичних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вигуків</a:t>
            </a:r>
            <a:r>
              <a:rPr lang="ru-RU" sz="3600" dirty="0" smtClean="0"/>
              <a:t>, </a:t>
            </a:r>
            <a:r>
              <a:rPr lang="ru-RU" sz="3600" dirty="0" err="1" smtClean="0"/>
              <a:t>стогонів</a:t>
            </a:r>
            <a:r>
              <a:rPr lang="ru-RU" sz="3600" dirty="0" smtClean="0"/>
              <a:t>, </a:t>
            </a:r>
            <a:r>
              <a:rPr lang="ru-RU" sz="3600" dirty="0" err="1" smtClean="0"/>
              <a:t>завивань</a:t>
            </a:r>
            <a:r>
              <a:rPr lang="ru-RU" sz="3600" dirty="0" smtClean="0"/>
              <a:t> та </a:t>
            </a:r>
            <a:r>
              <a:rPr lang="ru-RU" sz="3600" dirty="0" err="1" smtClean="0"/>
              <a:t>інших</a:t>
            </a:r>
            <a:r>
              <a:rPr lang="ru-RU" sz="3600" dirty="0" smtClean="0"/>
              <a:t> </a:t>
            </a:r>
            <a:r>
              <a:rPr lang="ru-RU" sz="3600" dirty="0" err="1" smtClean="0"/>
              <a:t>ефектів</a:t>
            </a:r>
            <a:endParaRPr lang="ru-RU" sz="36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02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27868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У 1970-і і 1980-х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найтиповішою</a:t>
            </a:r>
            <a:r>
              <a:rPr lang="ru-RU" dirty="0" smtClean="0"/>
              <a:t> формою </a:t>
            </a:r>
            <a:r>
              <a:rPr lang="ru-RU" dirty="0" err="1" smtClean="0"/>
              <a:t>був</a:t>
            </a:r>
            <a:r>
              <a:rPr lang="ru-RU" dirty="0" smtClean="0"/>
              <a:t> т. </a:t>
            </a:r>
            <a:r>
              <a:rPr lang="ru-RU" dirty="0" err="1" smtClean="0"/>
              <a:t>зв</a:t>
            </a:r>
            <a:r>
              <a:rPr lang="ru-RU" dirty="0" smtClean="0"/>
              <a:t>. «</a:t>
            </a:r>
            <a:r>
              <a:rPr lang="ru-RU" dirty="0" err="1" smtClean="0"/>
              <a:t>Традиційна</a:t>
            </a:r>
            <a:r>
              <a:rPr lang="ru-RU" dirty="0" smtClean="0"/>
              <a:t> </a:t>
            </a:r>
            <a:r>
              <a:rPr lang="ru-RU" dirty="0" err="1" smtClean="0"/>
              <a:t>музика</a:t>
            </a:r>
            <a:r>
              <a:rPr lang="ru-RU" dirty="0" smtClean="0"/>
              <a:t>» </a:t>
            </a:r>
            <a:r>
              <a:rPr lang="ru-RU" dirty="0" err="1" smtClean="0"/>
              <a:t>який</a:t>
            </a:r>
            <a:r>
              <a:rPr lang="ru-RU" dirty="0" smtClean="0"/>
              <a:t> в СРСР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називати</a:t>
            </a:r>
            <a:r>
              <a:rPr lang="ru-RU" dirty="0" smtClean="0"/>
              <a:t> «</a:t>
            </a:r>
            <a:r>
              <a:rPr lang="ru-RU" dirty="0" err="1" smtClean="0"/>
              <a:t>естрадна</a:t>
            </a:r>
            <a:r>
              <a:rPr lang="ru-RU" dirty="0" smtClean="0"/>
              <a:t> </a:t>
            </a:r>
            <a:r>
              <a:rPr lang="ru-RU" dirty="0" err="1" smtClean="0"/>
              <a:t>музика</a:t>
            </a:r>
            <a:r>
              <a:rPr lang="ru-RU" dirty="0" smtClean="0"/>
              <a:t>», «</a:t>
            </a:r>
            <a:r>
              <a:rPr lang="ru-RU" dirty="0" err="1" smtClean="0"/>
              <a:t>естрада</a:t>
            </a:r>
            <a:r>
              <a:rPr lang="ru-RU" dirty="0" smtClean="0"/>
              <a:t>».</a:t>
            </a:r>
            <a:r>
              <a:rPr lang="ru-RU" dirty="0" err="1" smtClean="0"/>
              <a:t>Традиційний</a:t>
            </a:r>
            <a:r>
              <a:rPr lang="ru-RU" dirty="0" smtClean="0"/>
              <a:t> поп </a:t>
            </a:r>
            <a:r>
              <a:rPr lang="ru-RU" dirty="0" err="1" smtClean="0"/>
              <a:t>виконується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співаком-солістом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фоновий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акомпанемент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215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6725">
            <a:off x="4961550" y="3521153"/>
            <a:ext cx="38100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6755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У США </a:t>
            </a:r>
            <a:r>
              <a:rPr lang="ru-RU" dirty="0" err="1" smtClean="0"/>
              <a:t>естрада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тісно</a:t>
            </a:r>
            <a:r>
              <a:rPr lang="ru-RU" dirty="0" smtClean="0"/>
              <a:t> </a:t>
            </a:r>
            <a:r>
              <a:rPr lang="ru-RU" dirty="0" err="1" smtClean="0"/>
              <a:t>пов'язана</a:t>
            </a:r>
            <a:r>
              <a:rPr lang="ru-RU" dirty="0" smtClean="0"/>
              <a:t> з джазом (</a:t>
            </a:r>
            <a:r>
              <a:rPr lang="ru-RU" dirty="0" err="1" smtClean="0"/>
              <a:t>Френк</a:t>
            </a:r>
            <a:r>
              <a:rPr lang="ru-RU" dirty="0" smtClean="0"/>
              <a:t> </a:t>
            </a:r>
            <a:r>
              <a:rPr lang="ru-RU" dirty="0" err="1" smtClean="0"/>
              <a:t>Сінатра</a:t>
            </a:r>
            <a:r>
              <a:rPr lang="ru-RU" dirty="0" smtClean="0"/>
              <a:t>), у </a:t>
            </a:r>
            <a:r>
              <a:rPr lang="ru-RU" dirty="0" err="1" smtClean="0"/>
              <a:t>Франції</a:t>
            </a:r>
            <a:r>
              <a:rPr lang="ru-RU" dirty="0" smtClean="0"/>
              <a:t> - з шансоном. </a:t>
            </a:r>
            <a:r>
              <a:rPr lang="ru-RU" dirty="0" err="1" smtClean="0"/>
              <a:t>Аналогічні</a:t>
            </a:r>
            <a:r>
              <a:rPr lang="ru-RU" dirty="0" smtClean="0"/>
              <a:t> </a:t>
            </a:r>
            <a:r>
              <a:rPr lang="ru-RU" dirty="0" err="1" smtClean="0"/>
              <a:t>виконавці</a:t>
            </a:r>
            <a:r>
              <a:rPr lang="ru-RU" dirty="0" smtClean="0"/>
              <a:t> </a:t>
            </a:r>
            <a:r>
              <a:rPr lang="ru-RU" dirty="0" err="1" smtClean="0"/>
              <a:t>популярні</a:t>
            </a:r>
            <a:r>
              <a:rPr lang="ru-RU" dirty="0" smtClean="0"/>
              <a:t> і в СРСР - </a:t>
            </a:r>
            <a:r>
              <a:rPr lang="ru-RU" u="sng" dirty="0" smtClean="0"/>
              <a:t>Михайло </a:t>
            </a:r>
            <a:r>
              <a:rPr lang="ru-RU" u="sng" dirty="0" err="1" smtClean="0"/>
              <a:t>Утьосов</a:t>
            </a:r>
            <a:r>
              <a:rPr lang="ru-RU" u="sng" dirty="0" smtClean="0"/>
              <a:t>, </a:t>
            </a:r>
            <a:r>
              <a:rPr lang="ru-RU" u="sng" dirty="0" err="1" smtClean="0"/>
              <a:t>Клавдія</a:t>
            </a:r>
            <a:r>
              <a:rPr lang="ru-RU" u="sng" dirty="0" smtClean="0"/>
              <a:t> Шульженко, Марк Бернес, </a:t>
            </a:r>
            <a:r>
              <a:rPr lang="ru-RU" u="sng" dirty="0" err="1" smtClean="0"/>
              <a:t>Володимир</a:t>
            </a:r>
            <a:r>
              <a:rPr lang="ru-RU" u="sng" dirty="0" smtClean="0"/>
              <a:t> Трошин</a:t>
            </a:r>
            <a:r>
              <a:rPr lang="ru-RU" dirty="0" smtClean="0"/>
              <a:t>.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поп-</a:t>
            </a:r>
            <a:r>
              <a:rPr lang="ru-RU" dirty="0" err="1" smtClean="0"/>
              <a:t>музичної</a:t>
            </a:r>
            <a:r>
              <a:rPr lang="ru-RU" dirty="0" smtClean="0"/>
              <a:t> </a:t>
            </a:r>
            <a:r>
              <a:rPr lang="ru-RU" dirty="0" err="1" smtClean="0"/>
              <a:t>сцени</a:t>
            </a:r>
            <a:r>
              <a:rPr lang="ru-RU" dirty="0" smtClean="0"/>
              <a:t> США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чорношкірі</a:t>
            </a:r>
            <a:r>
              <a:rPr lang="ru-RU" dirty="0" smtClean="0"/>
              <a:t> </a:t>
            </a:r>
            <a:r>
              <a:rPr lang="ru-RU" dirty="0" err="1" smtClean="0"/>
              <a:t>виконавці</a:t>
            </a:r>
            <a:r>
              <a:rPr lang="ru-RU" dirty="0" smtClean="0"/>
              <a:t> у </a:t>
            </a:r>
            <a:r>
              <a:rPr lang="ru-RU" dirty="0" err="1" smtClean="0"/>
              <a:t>жанрі</a:t>
            </a:r>
            <a:r>
              <a:rPr lang="ru-RU" dirty="0" smtClean="0"/>
              <a:t> </a:t>
            </a:r>
            <a:r>
              <a:rPr lang="ru-RU" dirty="0" err="1" smtClean="0"/>
              <a:t>соул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19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stya\Desktop\frank-sinatra_29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9072" cy="442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astya\Desktop\4c6a4a3ba261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76200"/>
            <a:ext cx="19812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astya\Desktop\974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77" y="4108871"/>
            <a:ext cx="2773363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astya\Desktop\43662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81" y="1576387"/>
            <a:ext cx="2155819" cy="349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59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772400" cy="38747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Справжнім</a:t>
            </a:r>
            <a:r>
              <a:rPr lang="ru-RU" dirty="0" smtClean="0"/>
              <a:t> </a:t>
            </a:r>
            <a:r>
              <a:rPr lang="ru-RU" dirty="0" err="1" smtClean="0"/>
              <a:t>проривом</a:t>
            </a:r>
            <a:r>
              <a:rPr lang="ru-RU" dirty="0" smtClean="0"/>
              <a:t> в поп-</a:t>
            </a:r>
            <a:r>
              <a:rPr lang="ru-RU" dirty="0" err="1" smtClean="0"/>
              <a:t>музиці</a:t>
            </a:r>
            <a:r>
              <a:rPr lang="ru-RU" dirty="0" smtClean="0"/>
              <a:t> стала </a:t>
            </a:r>
            <a:r>
              <a:rPr lang="ru-RU" dirty="0" err="1" smtClean="0"/>
              <a:t>поява</a:t>
            </a:r>
            <a:r>
              <a:rPr lang="ru-RU" dirty="0" smtClean="0"/>
              <a:t> в 1970-і стилю «диско» і таких </a:t>
            </a:r>
            <a:r>
              <a:rPr lang="ru-RU" dirty="0" err="1" smtClean="0"/>
              <a:t>груп</a:t>
            </a:r>
            <a:r>
              <a:rPr lang="ru-RU" dirty="0" smtClean="0"/>
              <a:t>, як </a:t>
            </a:r>
            <a:r>
              <a:rPr lang="en-US" u="sng" dirty="0" smtClean="0"/>
              <a:t>ABBA, Boney M, </a:t>
            </a:r>
            <a:r>
              <a:rPr lang="en-US" u="sng" dirty="0" err="1" smtClean="0"/>
              <a:t>Dschinghis</a:t>
            </a:r>
            <a:r>
              <a:rPr lang="en-US" u="sng" dirty="0" smtClean="0"/>
              <a:t> Khan, Bee Gees</a:t>
            </a:r>
            <a:r>
              <a:rPr lang="en-US" dirty="0" smtClean="0"/>
              <a:t>. </a:t>
            </a:r>
            <a:r>
              <a:rPr lang="ru-RU" dirty="0" smtClean="0"/>
              <a:t>Поп-</a:t>
            </a:r>
            <a:r>
              <a:rPr lang="ru-RU" dirty="0" err="1" smtClean="0"/>
              <a:t>музика</a:t>
            </a:r>
            <a:r>
              <a:rPr lang="ru-RU" dirty="0" smtClean="0"/>
              <a:t> </a:t>
            </a:r>
            <a:r>
              <a:rPr lang="ru-RU" dirty="0" err="1" smtClean="0"/>
              <a:t>відтепер</a:t>
            </a:r>
            <a:r>
              <a:rPr lang="ru-RU" dirty="0" smtClean="0"/>
              <a:t> </a:t>
            </a:r>
            <a:r>
              <a:rPr lang="ru-RU" dirty="0" err="1" smtClean="0"/>
              <a:t>витісняє</a:t>
            </a:r>
            <a:r>
              <a:rPr lang="ru-RU" dirty="0" smtClean="0"/>
              <a:t> рок-н-рол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основної</a:t>
            </a:r>
            <a:r>
              <a:rPr lang="ru-RU" dirty="0" smtClean="0"/>
              <a:t> </a:t>
            </a:r>
            <a:r>
              <a:rPr lang="ru-RU" dirty="0" err="1" smtClean="0"/>
              <a:t>танцювальної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 на дискотеках, і з </a:t>
            </a:r>
            <a:r>
              <a:rPr lang="ru-RU" dirty="0" err="1" smtClean="0"/>
              <a:t>цього</a:t>
            </a:r>
            <a:r>
              <a:rPr lang="ru-RU" dirty="0" smtClean="0"/>
              <a:t> часу </a:t>
            </a:r>
            <a:r>
              <a:rPr lang="ru-RU" dirty="0" err="1" smtClean="0"/>
              <a:t>танцювальна</a:t>
            </a:r>
            <a:r>
              <a:rPr lang="ru-RU" dirty="0" smtClean="0"/>
              <a:t> </a:t>
            </a:r>
            <a:r>
              <a:rPr lang="ru-RU" dirty="0" err="1" smtClean="0"/>
              <a:t>музика</a:t>
            </a:r>
            <a:r>
              <a:rPr lang="ru-RU" dirty="0" smtClean="0"/>
              <a:t> є одним з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напрямків</a:t>
            </a:r>
            <a:r>
              <a:rPr lang="ru-RU" dirty="0" smtClean="0"/>
              <a:t> у поп-</a:t>
            </a:r>
            <a:r>
              <a:rPr lang="ru-RU" dirty="0" err="1" smtClean="0"/>
              <a:t>музиці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481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277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Поп-му́зика (англ. pop music, скороченння від popular music — популярна, загальнодоступна музика) — поняття, що охоплює різноманітні стилі, жанри та напрями масового музикування. </vt:lpstr>
      <vt:lpstr>Інструментальні ресурси поп-музики обмежені, як правило, електрогітарами та ударними інструментами з епізодичним застосуванням саксофонів та інших, зокрема екзотичних інструментів. Для сучасної поп-музики велике значення відіграє електронна апаратура. Мелодії, як правило, нескладні, ритмічні, легко запам'ятовуються. </vt:lpstr>
      <vt:lpstr>Презентация PowerPoint</vt:lpstr>
      <vt:lpstr>Вокальний стиль поп-музики характеризується мелодійною та емоційною манерою виконання, застосуванням «відкритого»  звука, наближенням до  мовлення співом, демонстративно «непоставленими» голосами, неприродною теситурою, з широким використанням екстатичних вигуків, стогонів, завивань та інших ефектів</vt:lpstr>
      <vt:lpstr> У 1970-і і 1980-х її найтиповішою формою був т. зв. «Традиційна музика» який в СРСР було прийнято називати «естрадна музика», «естрада».Традиційний поп виконується  співаком-солістом  під фоновий  акомпанемент</vt:lpstr>
      <vt:lpstr> У США естрада була тісно пов'язана з джазом (Френк Сінатра), у Франції - з шансоном. Аналогічні виконавці популярні і в СРСР - Михайло Утьосов, Клавдія Шульженко, Марк Бернес, Володимир Трошин. Значну частину поп-музичної сцени США складають чорношкірі виконавці у жанрі соул.</vt:lpstr>
      <vt:lpstr>Презентация PowerPoint</vt:lpstr>
      <vt:lpstr>Справжнім проривом в поп-музиці стала поява в 1970-і стилю «диско» і таких груп, як ABBA, Boney M, Dschinghis Khan, Bee Gees. Поп-музика відтепер витісняє рок-н-рол в якості основної танцювальної музики на дискотеках, і з цього часу танцювальна музика є одним з основних напрямків у поп-музиці.</vt:lpstr>
      <vt:lpstr>Презентация PowerPoint</vt:lpstr>
      <vt:lpstr>Завдяки появі музичного телебачення (зокрема, телеканалу MTV), в 1980-і формується культура відеокліпів. У цей час у США з'являються такі зірки, як Брітні Спірс,Майкл Джексон, Мадонна, Прінс, Вітні Х'юстон. На поп-музику в цей період впливають хіп-хоп, соул і ритм-енд-блюз.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</dc:creator>
  <cp:lastModifiedBy>nastya</cp:lastModifiedBy>
  <cp:revision>4</cp:revision>
  <dcterms:created xsi:type="dcterms:W3CDTF">2012-12-13T17:09:19Z</dcterms:created>
  <dcterms:modified xsi:type="dcterms:W3CDTF">2012-12-13T17:47:46Z</dcterms:modified>
</cp:coreProperties>
</file>