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jpeg" ContentType="image/jpe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611640" y="852480"/>
            <a:ext cx="7770960" cy="14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Подія 33. </a:t>
            </a:r>
            <a:br/>
            <a:r>
              <a:rPr b="1" lang="ru-RU" sz="5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Повернення на Землю</a:t>
            </a:r>
            <a:br/>
            <a:endParaRPr b="0" lang="en-US" sz="54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2771640" y="2349000"/>
            <a:ext cx="3802320" cy="38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002320" y="1556640"/>
            <a:ext cx="4613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000000"/>
                </a:solidFill>
                <a:latin typeface="Times New Roman"/>
                <a:ea typeface="Verdana"/>
              </a:rPr>
              <a:t>Бажаю успіху!</a:t>
            </a:r>
            <a:endParaRPr b="0" lang="en-US" sz="5400" spc="-1" strike="noStrike">
              <a:latin typeface="Arial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0" y="2755440"/>
            <a:ext cx="4875480" cy="340848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3" descr=""/>
          <p:cNvPicPr/>
          <p:nvPr/>
        </p:nvPicPr>
        <p:blipFill>
          <a:blip r:embed="rId2"/>
          <a:stretch/>
        </p:blipFill>
        <p:spPr>
          <a:xfrm>
            <a:off x="5007600" y="2353320"/>
            <a:ext cx="3745800" cy="383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-720" y="116640"/>
            <a:ext cx="9034920" cy="32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1f497d"/>
                </a:solidFill>
                <a:latin typeface="Times New Roman"/>
                <a:ea typeface="DejaVu Sans"/>
              </a:rPr>
              <a:t>	</a:t>
            </a:r>
            <a:r>
              <a:rPr b="1" lang="uk-UA" sz="2400" spc="-1" strike="noStrike">
                <a:solidFill>
                  <a:srgbClr val="1f497d"/>
                </a:solidFill>
                <a:latin typeface="Times New Roman"/>
                <a:ea typeface="DejaVu Sans"/>
              </a:rPr>
              <a:t>Фантастична космічна подорож на Міжгалактичний мистецький фестиваль завершується. Сумно прощатися з членами космічного екіпажу, які всі вже  стали друзями, але радість зустрічі з близькими  людьми, переповнює серце кожного.</a:t>
            </a:r>
            <a:r>
              <a:rPr b="1" lang="ru-RU" sz="2400" spc="-1" strike="noStrike">
                <a:solidFill>
                  <a:srgbClr val="1f497d"/>
                </a:solidFill>
                <a:latin typeface="Times New Roman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1f497d"/>
                </a:solidFill>
                <a:latin typeface="Times New Roman"/>
                <a:ea typeface="DejaVu Sans"/>
              </a:rPr>
              <a:t>   </a:t>
            </a:r>
            <a:r>
              <a:rPr b="1" lang="ru-RU" sz="2400" spc="-1" strike="noStrike">
                <a:solidFill>
                  <a:srgbClr val="1f497d"/>
                </a:solidFill>
                <a:latin typeface="Times New Roman"/>
                <a:ea typeface="DejaVu Sans"/>
              </a:rPr>
              <a:t>Ось і Земля, ура! Ми вдома!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3282480" y="2565000"/>
            <a:ext cx="5778720" cy="4291560"/>
          </a:xfrm>
          <a:prstGeom prst="rect">
            <a:avLst/>
          </a:prstGeom>
          <a:ln w="0"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0" y="2709000"/>
            <a:ext cx="330084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Поглянь на щасливі обличчя космічних мандрівників, а також їхніх рідних і друзів, схвильованих очікуванням зустрічі з ними.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78280" y="188640"/>
            <a:ext cx="85676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Роздивись картини, де зображено святкування. Зверни увагу, як контрастні кольори на картині передають відчуття радості, святкового настрою.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rcRect l="0" t="0" r="24600" b="45730"/>
          <a:stretch/>
        </p:blipFill>
        <p:spPr>
          <a:xfrm>
            <a:off x="2915640" y="1367640"/>
            <a:ext cx="5929920" cy="535500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611640" y="5319000"/>
            <a:ext cx="29509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Ю. Герц. Свято в селі Свалява- бистрий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251640" y="2133000"/>
            <a:ext cx="32389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Роздивіться  багатофігурні композиції. Зверніть  увагу на різні варіанти розміщення людей на картинах.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1"/>
          <a:stretch/>
        </p:blipFill>
        <p:spPr>
          <a:xfrm>
            <a:off x="3870360" y="260640"/>
            <a:ext cx="4534920" cy="631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323640" y="12960"/>
            <a:ext cx="8366400" cy="672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4" descr="Похожее изображение"/>
          <p:cNvPicPr/>
          <p:nvPr/>
        </p:nvPicPr>
        <p:blipFill>
          <a:blip r:embed="rId1"/>
          <a:stretch/>
        </p:blipFill>
        <p:spPr>
          <a:xfrm>
            <a:off x="5382720" y="1196640"/>
            <a:ext cx="3129120" cy="530604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316080" y="308160"/>
            <a:ext cx="8217360" cy="79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9000"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Роздивіться сімейні портрети, звертаючи увагу на розміщення персонажів та їхні пози.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084000" y="5985360"/>
            <a:ext cx="2988000" cy="638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Іван Хомич Хруцький.  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Сімейний портрет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9" name="Picture 6" descr="Олександр Мурашко - Україна Incognita"/>
          <p:cNvPicPr/>
          <p:nvPr/>
        </p:nvPicPr>
        <p:blipFill>
          <a:blip r:embed="rId2"/>
          <a:stretch/>
        </p:blipFill>
        <p:spPr>
          <a:xfrm>
            <a:off x="316080" y="1116000"/>
            <a:ext cx="3908880" cy="551412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2794320" y="6044760"/>
            <a:ext cx="2712240" cy="638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Олександр Мурашко.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Селянська родина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23640" y="620640"/>
            <a:ext cx="8602920" cy="6428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uk-UA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Практичне завдання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Створи багатофігурну святкову композицію. За бажанням намалюй такі сюжети: прибуття зорельота, зустріч із космічної подорожі, сімейний портрет на космодромі. Застосуй улюблені художні матеріали та техніки.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Поради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Визнач центр композиції. Наміть постаті людей, дотримуючись пропорцій фігури, потім деталізуй. Добери кольори, які передадуть святковий настрій. Зроби чітким і яскравим зображення напередньому плані.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"/>
          <p:cNvPicPr/>
          <p:nvPr/>
        </p:nvPicPr>
        <p:blipFill>
          <a:blip r:embed="rId1"/>
          <a:stretch/>
        </p:blipFill>
        <p:spPr>
          <a:xfrm>
            <a:off x="1619640" y="188640"/>
            <a:ext cx="6333120" cy="666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323640" y="188640"/>
            <a:ext cx="5101200" cy="33087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3" descr=""/>
          <p:cNvPicPr/>
          <p:nvPr/>
        </p:nvPicPr>
        <p:blipFill>
          <a:blip r:embed="rId2"/>
          <a:stretch/>
        </p:blipFill>
        <p:spPr>
          <a:xfrm>
            <a:off x="3996000" y="3165120"/>
            <a:ext cx="4885200" cy="36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LibreOffice/7.0.1.2$Windows_x86 LibreOffice_project/7cbcfc562f6eb6708b5ff7d7397325de9e764452</Application>
  <Words>242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2021-05-20T06:53:45Z</dcterms:created>
  <dc:creator>Guest</dc:creator>
  <dc:description/>
  <dc:language>en-US</dc:language>
  <cp:lastModifiedBy/>
  <dcterms:modified xsi:type="dcterms:W3CDTF">2022-05-25T09:20:40Z</dcterms:modified>
  <cp:revision>9</cp:revision>
  <dc:subject/>
  <dc:title>Подія 33. Повернення на Землю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Екран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