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8" r:id="rId2"/>
    <p:sldId id="271" r:id="rId3"/>
    <p:sldId id="272" r:id="rId4"/>
    <p:sldId id="257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98" autoAdjust="0"/>
  </p:normalViewPr>
  <p:slideViewPr>
    <p:cSldViewPr>
      <p:cViewPr>
        <p:scale>
          <a:sx n="77" d="100"/>
          <a:sy n="77" d="100"/>
        </p:scale>
        <p:origin x="-1176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218BE-AB3F-45C6-947D-11F9B371B3C4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D2DB8-4005-4521-ABBC-01C874946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9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F482-43AE-41F2-9DA6-5D62EBBD8E12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D2C971-B78C-43E9-8637-918BC24C7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F482-43AE-41F2-9DA6-5D62EBBD8E12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C971-B78C-43E9-8637-918BC24C7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F482-43AE-41F2-9DA6-5D62EBBD8E12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C971-B78C-43E9-8637-918BC24C7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F482-43AE-41F2-9DA6-5D62EBBD8E12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D2C971-B78C-43E9-8637-918BC24C7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F482-43AE-41F2-9DA6-5D62EBBD8E12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C971-B78C-43E9-8637-918BC24C7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F482-43AE-41F2-9DA6-5D62EBBD8E12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C971-B78C-43E9-8637-918BC24C7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F482-43AE-41F2-9DA6-5D62EBBD8E12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1D2C971-B78C-43E9-8637-918BC24C7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F482-43AE-41F2-9DA6-5D62EBBD8E12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C971-B78C-43E9-8637-918BC24C7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F482-43AE-41F2-9DA6-5D62EBBD8E12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C971-B78C-43E9-8637-918BC24C7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F482-43AE-41F2-9DA6-5D62EBBD8E12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C971-B78C-43E9-8637-918BC24C7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F482-43AE-41F2-9DA6-5D62EBBD8E12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C971-B78C-43E9-8637-918BC24C7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6CF482-43AE-41F2-9DA6-5D62EBBD8E12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D2C971-B78C-43E9-8637-918BC24C7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8470;%201%20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571480"/>
            <a:ext cx="8572560" cy="54292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ru-RU" sz="6000" b="1" dirty="0" smtClean="0"/>
          </a:p>
          <a:p>
            <a:endParaRPr lang="ru-RU" sz="6000" b="1" dirty="0" smtClean="0"/>
          </a:p>
          <a:p>
            <a:endParaRPr lang="ru-RU" sz="6000" b="1" dirty="0" smtClean="0"/>
          </a:p>
          <a:p>
            <a:r>
              <a:rPr lang="ru-RU" sz="4800" b="1" i="1" dirty="0" smtClean="0"/>
              <a:t>ПОВСЯКДЕННЕ  ЖИТТЯ  ТА  ВЗАЄМОВІДНОСИНИ  НАСЕЛЕННЯ  УКРАЇНИ  </a:t>
            </a:r>
          </a:p>
          <a:p>
            <a:r>
              <a:rPr lang="ru-RU" sz="4000" b="1" i="1" dirty="0" smtClean="0"/>
              <a:t> В  </a:t>
            </a:r>
            <a:r>
              <a:rPr lang="en-US" sz="4000" b="1" i="1" dirty="0" smtClean="0"/>
              <a:t>XIV – </a:t>
            </a:r>
            <a:r>
              <a:rPr lang="uk-UA" sz="4000" b="1" i="1" dirty="0" smtClean="0"/>
              <a:t>НА  ПОЧАТКУ  </a:t>
            </a:r>
            <a:r>
              <a:rPr lang="en-US" sz="4000" b="1" i="1" dirty="0" smtClean="0"/>
              <a:t>XVI  </a:t>
            </a:r>
            <a:r>
              <a:rPr lang="uk-UA" sz="4000" b="1" i="1" dirty="0" smtClean="0"/>
              <a:t>ст.</a:t>
            </a:r>
            <a:endParaRPr lang="ru-RU" sz="4000" b="1" i="1" dirty="0"/>
          </a:p>
        </p:txBody>
      </p:sp>
      <p:pic>
        <p:nvPicPr>
          <p:cNvPr id="7" name="Рисунок 6" descr="r1-18.gif"/>
          <p:cNvPicPr>
            <a:picLocks noChangeAspect="1"/>
          </p:cNvPicPr>
          <p:nvPr/>
        </p:nvPicPr>
        <p:blipFill>
          <a:blip r:embed="rId2"/>
          <a:srcRect r="37975"/>
          <a:stretch>
            <a:fillRect/>
          </a:stretch>
        </p:blipFill>
        <p:spPr>
          <a:xfrm>
            <a:off x="0" y="214290"/>
            <a:ext cx="3500430" cy="914402"/>
          </a:xfrm>
          <a:prstGeom prst="rect">
            <a:avLst/>
          </a:prstGeom>
        </p:spPr>
      </p:pic>
      <p:pic>
        <p:nvPicPr>
          <p:cNvPr id="8" name="Рисунок 7" descr="r1-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398" y="214290"/>
            <a:ext cx="5643602" cy="914402"/>
          </a:xfrm>
          <a:prstGeom prst="rect">
            <a:avLst/>
          </a:prstGeom>
        </p:spPr>
      </p:pic>
      <p:pic>
        <p:nvPicPr>
          <p:cNvPr id="9" name="Рисунок 8" descr="r1-18.gif"/>
          <p:cNvPicPr>
            <a:picLocks noChangeAspect="1"/>
          </p:cNvPicPr>
          <p:nvPr/>
        </p:nvPicPr>
        <p:blipFill>
          <a:blip r:embed="rId2"/>
          <a:srcRect r="37975"/>
          <a:stretch>
            <a:fillRect/>
          </a:stretch>
        </p:blipFill>
        <p:spPr>
          <a:xfrm>
            <a:off x="0" y="5943598"/>
            <a:ext cx="3500430" cy="914402"/>
          </a:xfrm>
          <a:prstGeom prst="rect">
            <a:avLst/>
          </a:prstGeom>
        </p:spPr>
      </p:pic>
      <p:pic>
        <p:nvPicPr>
          <p:cNvPr id="10" name="Рисунок 9" descr="r1-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398" y="5943598"/>
            <a:ext cx="5643602" cy="914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428596" y="-285776"/>
            <a:ext cx="8001056" cy="68580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http://image.slidesharecdn.com/qtmnecnotkssfstjikmm-signature-fbc8cd21afec60223063568189f42b7d6a74b7742f257cc789dcc41fe5911b0e-poli-151226181706/95/7-iu-vl2015ua-185-638.jpg?cb=1451153988"/>
          <p:cNvPicPr/>
          <p:nvPr/>
        </p:nvPicPr>
        <p:blipFill>
          <a:blip r:embed="rId2"/>
          <a:srcRect l="6655" t="16000" r="7374" b="45405"/>
          <a:stretch>
            <a:fillRect/>
          </a:stretch>
        </p:blipFill>
        <p:spPr bwMode="auto">
          <a:xfrm>
            <a:off x="1071538" y="785794"/>
            <a:ext cx="692948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28728" y="5643578"/>
            <a:ext cx="7410472" cy="1214422"/>
          </a:xfrm>
        </p:spPr>
        <p:txBody>
          <a:bodyPr>
            <a:normAutofit/>
          </a:bodyPr>
          <a:lstStyle/>
          <a:p>
            <a:r>
              <a:rPr lang="uk-UA" sz="1600" b="1" dirty="0" smtClean="0"/>
              <a:t>НА ОСНОВІ УРИВКА З ДЖЕРЕЛА ЗРОБІТЬ ВИСНОВОК  ПРО ЕТНІЧНИЙ СКЛАД НАСЕЛЕННЯ ЗАХІДНОУКРАЇНСЬКИХ МІСТ ТА СТАВЛЕННЯ ДО ІНОВІРЦІВ</a:t>
            </a:r>
            <a:endParaRPr lang="ru-RU" sz="16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57290" y="1071546"/>
            <a:ext cx="642942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214414" y="1285860"/>
            <a:ext cx="2571768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500034" y="0"/>
            <a:ext cx="8143932" cy="57864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3" name="Горизонтальный свиток 2"/>
          <p:cNvSpPr/>
          <p:nvPr/>
        </p:nvSpPr>
        <p:spPr>
          <a:xfrm>
            <a:off x="500034" y="-142900"/>
            <a:ext cx="8143932" cy="57864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357290" y="5643578"/>
            <a:ext cx="7286676" cy="1500198"/>
          </a:xfrm>
        </p:spPr>
        <p:txBody>
          <a:bodyPr>
            <a:normAutofit/>
          </a:bodyPr>
          <a:lstStyle/>
          <a:p>
            <a:r>
              <a:rPr lang="uk-UA" sz="1800" b="1" dirty="0" smtClean="0"/>
              <a:t>ЩО ВРАЖАЛО ЧУЖИНЦІВ У БУДЕННОМУ ЖИТТІ КИЄВА?   ЯК РОЗВИТОК ТОРГІВЛІ ПОЗНАЧАВСЯ НА ДОБРОБУТІ МЕШКАНЦІВ МІСТ?</a:t>
            </a:r>
            <a:endParaRPr lang="ru-RU" sz="1800" b="1" dirty="0"/>
          </a:p>
        </p:txBody>
      </p:sp>
      <p:pic>
        <p:nvPicPr>
          <p:cNvPr id="8" name="Рисунок 7" descr="http://image.slidesharecdn.com/qtmnecnotkssfstjikmm-signature-fbc8cd21afec60223063568189f42b7d6a74b7742f257cc789dcc41fe5911b0e-poli-151226181706/95/7-iu-vl2015ua-186-638.jpg?cb=1451153988"/>
          <p:cNvPicPr/>
          <p:nvPr/>
        </p:nvPicPr>
        <p:blipFill>
          <a:blip r:embed="rId2"/>
          <a:srcRect l="7536" t="11027" r="6841" b="55459"/>
          <a:stretch>
            <a:fillRect/>
          </a:stretch>
        </p:blipFill>
        <p:spPr bwMode="auto">
          <a:xfrm>
            <a:off x="1285852" y="714356"/>
            <a:ext cx="7000924" cy="419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500166" y="928670"/>
            <a:ext cx="6643734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357290" y="1142984"/>
            <a:ext cx="678661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357290" y="1357298"/>
            <a:ext cx="2286016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457200"/>
            <a:ext cx="3348030" cy="838200"/>
          </a:xfrm>
        </p:spPr>
        <p:txBody>
          <a:bodyPr>
            <a:noAutofit/>
          </a:bodyPr>
          <a:lstStyle/>
          <a:p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>Чепурні   та  теплі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43380"/>
            <a:ext cx="3143240" cy="2714620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4000" b="1" dirty="0" smtClean="0"/>
          </a:p>
          <a:p>
            <a:pPr>
              <a:buNone/>
            </a:pPr>
            <a:r>
              <a:rPr lang="uk-UA" sz="4000" b="1" dirty="0" smtClean="0"/>
              <a:t> </a:t>
            </a:r>
            <a:r>
              <a:rPr lang="uk-UA" sz="3600" b="1" dirty="0" smtClean="0"/>
              <a:t>УКРАЇНСЬКІ    ХАТИ</a:t>
            </a:r>
            <a:endParaRPr lang="ru-RU" sz="3600" b="1" dirty="0"/>
          </a:p>
        </p:txBody>
      </p:sp>
      <p:pic>
        <p:nvPicPr>
          <p:cNvPr id="1026" name="Picture 2" descr="http://1ua.com.ua/manage/foto/20112/b7126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39" y="2285992"/>
            <a:ext cx="6064261" cy="4572008"/>
          </a:xfrm>
          <a:prstGeom prst="rect">
            <a:avLst/>
          </a:prstGeom>
          <a:noFill/>
        </p:spPr>
      </p:pic>
      <p:pic>
        <p:nvPicPr>
          <p:cNvPr id="5" name="Picture 2" descr="http://kiev-assist.com/wp-content/uploads/2012/05/Kyiv-PyrohovoFolkLife01.jpg"/>
          <p:cNvPicPr>
            <a:picLocks noChangeAspect="1" noChangeArrowheads="1"/>
          </p:cNvPicPr>
          <p:nvPr/>
        </p:nvPicPr>
        <p:blipFill>
          <a:blip r:embed="rId3"/>
          <a:srcRect l="6794" r="9973"/>
          <a:stretch>
            <a:fillRect/>
          </a:stretch>
        </p:blipFill>
        <p:spPr bwMode="auto">
          <a:xfrm>
            <a:off x="0" y="214290"/>
            <a:ext cx="5324647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5D3B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куть в українській хаті"/>
          <p:cNvPicPr/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00364" y="142852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Інтер'єр сільської хати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1ua.com.ua/manage/foto/20112/b71263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963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www.hllab.dp.ua/Store/texts/costumes/K1F0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0"/>
            <a:ext cx="4929222" cy="6858001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3857604"/>
            <a:ext cx="2196919" cy="3000396"/>
          </a:xfrm>
          <a:prstGeom prst="cloud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786182" y="214290"/>
            <a:ext cx="4232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Національний одяг українців 14-15 ст.</a:t>
            </a:r>
            <a:endParaRPr lang="ru-RU" dirty="0"/>
          </a:p>
        </p:txBody>
      </p:sp>
      <p:pic>
        <p:nvPicPr>
          <p:cNvPr id="8" name="№ 1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4291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730</TotalTime>
  <Words>61</Words>
  <Application>Microsoft Office PowerPoint</Application>
  <PresentationFormat>Экран (4:3)</PresentationFormat>
  <Paragraphs>12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Валка</vt:lpstr>
      <vt:lpstr>Презентация PowerPoint</vt:lpstr>
      <vt:lpstr>НА ОСНОВІ УРИВКА З ДЖЕРЕЛА ЗРОБІТЬ ВИСНОВОК  ПРО ЕТНІЧНИЙ СКЛАД НАСЕЛЕННЯ ЗАХІДНОУКРАЇНСЬКИХ МІСТ ТА СТАВЛЕННЯ ДО ІНОВІРЦІВ</vt:lpstr>
      <vt:lpstr>Презентация PowerPoint</vt:lpstr>
      <vt:lpstr>  Чепурні   та  теплі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ACER</cp:lastModifiedBy>
  <cp:revision>57</cp:revision>
  <dcterms:created xsi:type="dcterms:W3CDTF">2016-04-13T19:11:14Z</dcterms:created>
  <dcterms:modified xsi:type="dcterms:W3CDTF">2022-05-09T04:39:24Z</dcterms:modified>
</cp:coreProperties>
</file>