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7" r:id="rId5"/>
    <p:sldId id="261" r:id="rId6"/>
    <p:sldId id="259" r:id="rId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39A8-DC0D-4D5B-AEF6-0AC1FBC1DFE3}" type="datetimeFigureOut">
              <a:rPr lang="uk-UA" smtClean="0"/>
              <a:t>25.04.2020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5FE8-7531-4D0D-9C90-D34CFAB0C9D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63735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39A8-DC0D-4D5B-AEF6-0AC1FBC1DFE3}" type="datetimeFigureOut">
              <a:rPr lang="uk-UA" smtClean="0"/>
              <a:t>25.04.2020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5FE8-7531-4D0D-9C90-D34CFAB0C9D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19393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39A8-DC0D-4D5B-AEF6-0AC1FBC1DFE3}" type="datetimeFigureOut">
              <a:rPr lang="uk-UA" smtClean="0"/>
              <a:t>25.04.2020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5FE8-7531-4D0D-9C90-D34CFAB0C9D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6854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39A8-DC0D-4D5B-AEF6-0AC1FBC1DFE3}" type="datetimeFigureOut">
              <a:rPr lang="uk-UA" smtClean="0"/>
              <a:t>25.04.2020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5FE8-7531-4D0D-9C90-D34CFAB0C9D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47937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39A8-DC0D-4D5B-AEF6-0AC1FBC1DFE3}" type="datetimeFigureOut">
              <a:rPr lang="uk-UA" smtClean="0"/>
              <a:t>25.04.2020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5FE8-7531-4D0D-9C90-D34CFAB0C9D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8342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39A8-DC0D-4D5B-AEF6-0AC1FBC1DFE3}" type="datetimeFigureOut">
              <a:rPr lang="uk-UA" smtClean="0"/>
              <a:t>25.04.2020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5FE8-7531-4D0D-9C90-D34CFAB0C9D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02030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39A8-DC0D-4D5B-AEF6-0AC1FBC1DFE3}" type="datetimeFigureOut">
              <a:rPr lang="uk-UA" smtClean="0"/>
              <a:t>25.04.2020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5FE8-7531-4D0D-9C90-D34CFAB0C9D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5661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39A8-DC0D-4D5B-AEF6-0AC1FBC1DFE3}" type="datetimeFigureOut">
              <a:rPr lang="uk-UA" smtClean="0"/>
              <a:t>25.04.2020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5FE8-7531-4D0D-9C90-D34CFAB0C9D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56229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39A8-DC0D-4D5B-AEF6-0AC1FBC1DFE3}" type="datetimeFigureOut">
              <a:rPr lang="uk-UA" smtClean="0"/>
              <a:t>25.04.2020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5FE8-7531-4D0D-9C90-D34CFAB0C9D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0985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39A8-DC0D-4D5B-AEF6-0AC1FBC1DFE3}" type="datetimeFigureOut">
              <a:rPr lang="uk-UA" smtClean="0"/>
              <a:t>25.04.2020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5FE8-7531-4D0D-9C90-D34CFAB0C9D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96683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39A8-DC0D-4D5B-AEF6-0AC1FBC1DFE3}" type="datetimeFigureOut">
              <a:rPr lang="uk-UA" smtClean="0"/>
              <a:t>25.04.2020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5FE8-7531-4D0D-9C90-D34CFAB0C9D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39867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439A8-DC0D-4D5B-AEF6-0AC1FBC1DFE3}" type="datetimeFigureOut">
              <a:rPr lang="uk-UA" smtClean="0"/>
              <a:t>25.04.2020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B5FE8-7531-4D0D-9C90-D34CFAB0C9D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5610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naurok.com.ua/test/pitalni-rechennya-308989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youtube.com/watch?v=yE7xKG-RI2o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pc\Desktop\&#1076;%20&#1079;.jpg" TargetMode="External"/><Relationship Id="rId2" Type="http://schemas.openxmlformats.org/officeDocument/2006/relationships/hyperlink" Target="https://naurok.com.ua/test/galina-malik-divniy-zvir-309329.html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Питальні речення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27.04.20р.     2 урок       </a:t>
            </a:r>
            <a:r>
              <a:rPr lang="uk-UA" dirty="0" err="1" smtClean="0"/>
              <a:t>укр.мова</a:t>
            </a:r>
            <a:r>
              <a:rPr lang="uk-UA" dirty="0" smtClean="0"/>
              <a:t>  </a:t>
            </a:r>
            <a:r>
              <a:rPr lang="uk-UA" smtClean="0"/>
              <a:t>с.78 підручник                                                                                    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9933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22104" y="3244334"/>
            <a:ext cx="57477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https://naurok.com.ua/test/pitalni-rechennya-308989.html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22104" y="3244334"/>
            <a:ext cx="57477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https://naurok.com.ua/test/pitalni-rechennya-308989.html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62599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1.Питальне </a:t>
            </a:r>
            <a:r>
              <a:rPr lang="ru-RU" sz="1600" dirty="0" err="1"/>
              <a:t>речення</a:t>
            </a:r>
            <a:r>
              <a:rPr lang="ru-RU" sz="1600" dirty="0"/>
              <a:t> - </a:t>
            </a:r>
            <a:r>
              <a:rPr lang="ru-RU" sz="1600" dirty="0" err="1"/>
              <a:t>це</a:t>
            </a:r>
            <a:r>
              <a:rPr lang="ru-RU" sz="1600" dirty="0"/>
              <a:t>...</a:t>
            </a:r>
            <a:br>
              <a:rPr lang="ru-RU" sz="1600" dirty="0"/>
            </a:br>
            <a:r>
              <a:rPr lang="ru-RU" sz="1600" dirty="0" err="1"/>
              <a:t>варіанти</a:t>
            </a:r>
            <a:r>
              <a:rPr lang="ru-RU" sz="1600" dirty="0"/>
              <a:t> </a:t>
            </a:r>
            <a:r>
              <a:rPr lang="ru-RU" sz="1600" dirty="0" err="1"/>
              <a:t>відповідей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 </a:t>
            </a:r>
            <a:r>
              <a:rPr lang="ru-RU" sz="1600" dirty="0" err="1"/>
              <a:t>речення</a:t>
            </a:r>
            <a:r>
              <a:rPr lang="ru-RU" sz="1600" dirty="0"/>
              <a:t>, в </a:t>
            </a:r>
            <a:r>
              <a:rPr lang="ru-RU" sz="1600" dirty="0" err="1"/>
              <a:t>якому</a:t>
            </a:r>
            <a:r>
              <a:rPr lang="ru-RU" sz="1600" dirty="0"/>
              <a:t> </a:t>
            </a:r>
            <a:r>
              <a:rPr lang="ru-RU" sz="1600" dirty="0" err="1"/>
              <a:t>щось</a:t>
            </a:r>
            <a:r>
              <a:rPr lang="ru-RU" sz="1600" dirty="0"/>
              <a:t> </a:t>
            </a:r>
            <a:r>
              <a:rPr lang="ru-RU" sz="1600" dirty="0" err="1"/>
              <a:t>розповідається</a:t>
            </a:r>
            <a:r>
              <a:rPr lang="ru-RU" sz="1600" dirty="0"/>
              <a:t>.</a:t>
            </a:r>
            <a:br>
              <a:rPr lang="ru-RU" sz="1600" dirty="0"/>
            </a:br>
            <a:r>
              <a:rPr lang="ru-RU" sz="1600" dirty="0"/>
              <a:t> </a:t>
            </a:r>
            <a:br>
              <a:rPr lang="ru-RU" sz="1600" dirty="0"/>
            </a:br>
            <a:r>
              <a:rPr lang="ru-RU" sz="1600" dirty="0"/>
              <a:t> </a:t>
            </a:r>
            <a:r>
              <a:rPr lang="ru-RU" sz="1600" dirty="0" err="1"/>
              <a:t>речення</a:t>
            </a:r>
            <a:r>
              <a:rPr lang="ru-RU" sz="1600" dirty="0"/>
              <a:t>, в </a:t>
            </a:r>
            <a:r>
              <a:rPr lang="ru-RU" sz="1600" dirty="0" err="1"/>
              <a:t>якому</a:t>
            </a:r>
            <a:r>
              <a:rPr lang="ru-RU" sz="1600" dirty="0"/>
              <a:t> про </a:t>
            </a:r>
            <a:r>
              <a:rPr lang="ru-RU" sz="1600" dirty="0" err="1"/>
              <a:t>щось</a:t>
            </a:r>
            <a:r>
              <a:rPr lang="ru-RU" sz="1600" dirty="0"/>
              <a:t> </a:t>
            </a:r>
            <a:r>
              <a:rPr lang="ru-RU" sz="1600" dirty="0" err="1"/>
              <a:t>запитується</a:t>
            </a:r>
            <a:r>
              <a:rPr lang="ru-RU" sz="1600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04473" y="3710322"/>
            <a:ext cx="9144000" cy="1655762"/>
          </a:xfrm>
        </p:spPr>
        <p:txBody>
          <a:bodyPr>
            <a:normAutofit fontScale="25000" lnSpcReduction="20000"/>
          </a:bodyPr>
          <a:lstStyle/>
          <a:p>
            <a:r>
              <a:rPr lang="ru-RU" sz="5600" dirty="0" smtClean="0"/>
              <a:t>2.В </a:t>
            </a:r>
            <a:r>
              <a:rPr lang="ru-RU" sz="5600" dirty="0" err="1"/>
              <a:t>кінці</a:t>
            </a:r>
            <a:r>
              <a:rPr lang="ru-RU" sz="5600" dirty="0"/>
              <a:t> </a:t>
            </a:r>
            <a:r>
              <a:rPr lang="ru-RU" sz="5600" dirty="0" err="1"/>
              <a:t>питального</a:t>
            </a:r>
            <a:r>
              <a:rPr lang="ru-RU" sz="5600" dirty="0"/>
              <a:t> </a:t>
            </a:r>
            <a:r>
              <a:rPr lang="ru-RU" sz="5600" dirty="0" err="1"/>
              <a:t>речення</a:t>
            </a:r>
            <a:r>
              <a:rPr lang="ru-RU" sz="5600" dirty="0"/>
              <a:t> ставиться..</a:t>
            </a:r>
          </a:p>
          <a:p>
            <a:r>
              <a:rPr lang="ru-RU" sz="5600" dirty="0" err="1"/>
              <a:t>варіанти</a:t>
            </a:r>
            <a:r>
              <a:rPr lang="ru-RU" sz="5600" dirty="0"/>
              <a:t> </a:t>
            </a:r>
            <a:r>
              <a:rPr lang="ru-RU" sz="5600" dirty="0" err="1"/>
              <a:t>відповідей</a:t>
            </a:r>
            <a:endParaRPr lang="ru-RU" sz="5600" dirty="0"/>
          </a:p>
          <a:p>
            <a:pPr fontAlgn="t"/>
            <a:r>
              <a:rPr lang="ru-RU" sz="5600" dirty="0"/>
              <a:t> </a:t>
            </a:r>
            <a:r>
              <a:rPr lang="ru-RU" sz="5600" dirty="0" err="1"/>
              <a:t>крапка</a:t>
            </a:r>
            <a:r>
              <a:rPr lang="ru-RU" sz="5600" dirty="0" smtClean="0"/>
              <a:t>.                                                                      </a:t>
            </a:r>
            <a:r>
              <a:rPr lang="ru-RU" sz="5600" dirty="0"/>
              <a:t> знак оклику</a:t>
            </a:r>
            <a:r>
              <a:rPr lang="ru-RU" sz="800" dirty="0"/>
              <a:t>.</a:t>
            </a:r>
          </a:p>
          <a:p>
            <a:pPr fontAlgn="t"/>
            <a:endParaRPr lang="ru-RU" sz="5600" dirty="0"/>
          </a:p>
          <a:p>
            <a:pPr fontAlgn="t"/>
            <a:r>
              <a:rPr lang="ru-RU" sz="5600" dirty="0"/>
              <a:t> </a:t>
            </a:r>
          </a:p>
          <a:p>
            <a:pPr fontAlgn="t"/>
            <a:r>
              <a:rPr lang="ru-RU" sz="5600" dirty="0"/>
              <a:t> кома</a:t>
            </a:r>
            <a:r>
              <a:rPr lang="ru-RU" sz="5600" dirty="0" smtClean="0"/>
              <a:t>                                                                              </a:t>
            </a:r>
            <a:r>
              <a:rPr lang="ru-RU" sz="5600" dirty="0"/>
              <a:t> знак </a:t>
            </a:r>
            <a:r>
              <a:rPr lang="ru-RU" sz="5600" dirty="0" err="1"/>
              <a:t>питання</a:t>
            </a:r>
            <a:r>
              <a:rPr lang="ru-RU" sz="5600" dirty="0"/>
              <a:t>.</a:t>
            </a:r>
          </a:p>
          <a:p>
            <a:pPr fontAlgn="t"/>
            <a:r>
              <a:rPr lang="ru-RU" sz="5600" dirty="0"/>
              <a:t> </a:t>
            </a:r>
          </a:p>
          <a:p>
            <a:pPr fontAlgn="t"/>
            <a:r>
              <a:rPr lang="ru-RU" sz="5600" dirty="0"/>
              <a:t> 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61340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6641" y="894514"/>
            <a:ext cx="10515600" cy="4531728"/>
          </a:xfrm>
        </p:spPr>
        <p:txBody>
          <a:bodyPr>
            <a:normAutofit/>
          </a:bodyPr>
          <a:lstStyle/>
          <a:p>
            <a:r>
              <a:rPr lang="uk-UA" dirty="0" smtClean="0"/>
              <a:t>Вірш ,,Дивний звір,, Галини </a:t>
            </a:r>
            <a:r>
              <a:rPr lang="uk-UA" dirty="0" err="1" smtClean="0"/>
              <a:t>Малик</a:t>
            </a:r>
            <a:r>
              <a:rPr lang="uk-UA" dirty="0" smtClean="0"/>
              <a:t> </a:t>
            </a:r>
            <a:r>
              <a:rPr lang="en-US" dirty="0">
                <a:hlinkClick r:id="rId2"/>
              </a:rPr>
              <a:t>https://www.youtube.com/watch?v=yE7xKG-RI2o</a:t>
            </a:r>
            <a:r>
              <a:rPr lang="uk-UA" dirty="0" smtClean="0"/>
              <a:t>с.78,вправа 1.Прочитай вірш. Дай відповідь на запитання.                                             </a:t>
            </a:r>
            <a:r>
              <a:rPr lang="uk-UA" dirty="0" err="1" smtClean="0"/>
              <a:t>З.Запиши</a:t>
            </a:r>
            <a:r>
              <a:rPr lang="uk-UA" dirty="0" smtClean="0"/>
              <a:t> список речей ,які проковтнув дивний звір.                                             </a:t>
            </a:r>
            <a:endParaRPr lang="uk-UA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2389" y="4243754"/>
            <a:ext cx="4105150" cy="2678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647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https://naurok.com.ua/test/galina-malik-divniy-zvir-309329.html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Пройдіть тест за змістом вірша </a:t>
            </a:r>
            <a:r>
              <a:rPr lang="uk-UA" dirty="0" err="1" smtClean="0"/>
              <a:t>Г.Малик</a:t>
            </a:r>
            <a:r>
              <a:rPr lang="uk-UA" dirty="0" smtClean="0"/>
              <a:t> ,, Дивний звір,,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link="rId3"/>
          <a:stretch>
            <a:fillRect/>
          </a:stretch>
        </p:blipFill>
        <p:spPr>
          <a:xfrm>
            <a:off x="3153507" y="0"/>
            <a:ext cx="3554657" cy="2662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604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Хто?----Що?----Де?----Коли?----Чому?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err="1" smtClean="0"/>
              <a:t>Спиши</a:t>
            </a:r>
            <a:r>
              <a:rPr lang="uk-UA" dirty="0" smtClean="0"/>
              <a:t> 4 останні речення вірша</a:t>
            </a:r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uk-UA" dirty="0" smtClean="0"/>
              <a:t>В шухляду склав я олівці …..      </a:t>
            </a:r>
            <a:endParaRPr lang="uk-UA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dirty="0" err="1" smtClean="0"/>
              <a:t>Поясни,як</a:t>
            </a:r>
            <a:r>
              <a:rPr lang="uk-UA" dirty="0" smtClean="0"/>
              <a:t> ти їх розумієш.</a:t>
            </a:r>
            <a:endParaRPr lang="uk-UA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uk-UA" dirty="0" smtClean="0"/>
              <a:t>Сформулюй запитання до вірша за схемою.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348982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102</Words>
  <Application>Microsoft Office PowerPoint</Application>
  <PresentationFormat>Широкоэкранный</PresentationFormat>
  <Paragraphs>21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Питальні речення</vt:lpstr>
      <vt:lpstr>Презентация PowerPoint</vt:lpstr>
      <vt:lpstr>1.Питальне речення - це... варіанти відповідей  речення, в якому щось розповідається.    речення, в якому про щось запитується. </vt:lpstr>
      <vt:lpstr>Вірш ,,Дивний звір,, Галини Малик https://www.youtube.com/watch?v=yE7xKG-RI2oс.78,вправа 1.Прочитай вірш. Дай відповідь на запитання.                                             З.Запиши список речей ,які проковтнув дивний звір.                                             </vt:lpstr>
      <vt:lpstr>https://naurok.com.ua/test/galina-malik-divniy-zvir-309329.html</vt:lpstr>
      <vt:lpstr>Хто?----Що?----Де?----Коли?----Чому?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Питальні речення</dc:title>
  <dc:creator>Ольга Тимчишин</dc:creator>
  <cp:lastModifiedBy>Ольга Тимчишин</cp:lastModifiedBy>
  <cp:revision>7</cp:revision>
  <dcterms:created xsi:type="dcterms:W3CDTF">2020-04-25T16:49:22Z</dcterms:created>
  <dcterms:modified xsi:type="dcterms:W3CDTF">2020-04-25T18:33:06Z</dcterms:modified>
</cp:coreProperties>
</file>