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75" r:id="rId8"/>
    <p:sldId id="266" r:id="rId9"/>
    <p:sldId id="267" r:id="rId10"/>
    <p:sldId id="269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3%D0%BA%D1%80%D0%B0%D1%97%D0%BD%D1%86%D1%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stunchik.ua/uploads/holiday/db0efb91872c9f4fcce8c1390783a9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9" y="230890"/>
            <a:ext cx="4184605" cy="55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127" y="1815922"/>
            <a:ext cx="5962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Українці"/>
              </a:rPr>
              <a:t>Орлик Пилип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країнці"/>
              </a:rPr>
              <a:t>Степанович -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tooltip="Українці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вигнанні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4257" y="6117464"/>
            <a:ext cx="499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11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1672 — 24 </a:t>
            </a:r>
            <a:r>
              <a:rPr lang="ru-RU" sz="2400" dirty="0" err="1"/>
              <a:t>травня</a:t>
            </a:r>
            <a:r>
              <a:rPr lang="ru-RU" sz="2400" dirty="0"/>
              <a:t> </a:t>
            </a:r>
            <a:r>
              <a:rPr lang="ru-RU" sz="2400" dirty="0" smtClean="0"/>
              <a:t>1742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86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10" y="1085194"/>
            <a:ext cx="66685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П. Орлик не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Ватикану,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Саксонії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Прусії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кроки,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vignette3.wikia.nocookie.net/warriors/images/f/f1/%D0%86%D0%B2%D0%B0%D0%BD_%D0%9C%D0%B0%D0%B7%D0%B5%D0%BF%D0%B0.jpg/revision/latest?cb=20150307093317&amp;path-prefix=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864330"/>
            <a:ext cx="4622484" cy="49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33" y="135467"/>
            <a:ext cx="712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Спадщина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1253066"/>
            <a:ext cx="8009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великий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Діаріуш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1720-1733,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1938 року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2013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книжки: «Прогностик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приурочений полковнику Данилу Апостолу (1693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Мазепі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(1695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 честь полковника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Обидовського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Гіппомен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(1698</a:t>
            </a:r>
          </a:p>
        </p:txBody>
      </p:sp>
      <p:pic>
        <p:nvPicPr>
          <p:cNvPr id="12290" name="Picture 2" descr="http://library.kr.ua/dar/images/201404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1041399"/>
            <a:ext cx="342976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267" y="220133"/>
            <a:ext cx="7569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 пам'яті</a:t>
            </a:r>
            <a:endParaRPr lang="uk-UA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0932" y="1266573"/>
            <a:ext cx="1120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вигнанні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Пилипу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Орлику 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вольностей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 (1710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kievmonument.narod.ru/2/m-pilip-or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3176587"/>
            <a:ext cx="7091891" cy="35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934" y="4038586"/>
            <a:ext cx="375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Монету введено в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року. Вона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8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6" y="1168400"/>
            <a:ext cx="61637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29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2011 року у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Крістіанстаді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(Швеція)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 урочисте відкриття пам'ятника та меморіальної дошки українському гетьману Пилипу Орлику. Відкриття було приурочено до 300-ї річниці Конституції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Пилипа Орлика.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upload.wikimedia.org/wikipedia/uk/8/89/%D0%9F%D0%B0%D0%BC%27%D1%8F%D1%82%D0%BD%D0%B8%D0%BA_%D0%9E%D1%80%D0%BB%D0%B8%D0%BA%D1%83_%D0%B2_%D0%9A%D1%80%D1%96%D1%81%D1%82%D1%96%D0%B0%D0%BD%D1%81%D1%82%D0%B0%D0%B4%D1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0" y="132141"/>
            <a:ext cx="4213227" cy="56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8374" y="5750004"/>
            <a:ext cx="5063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пам'ятника й дошки на будинку, де мешкав у 1716—1719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7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270456"/>
            <a:ext cx="397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Біографія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47" y="1365160"/>
            <a:ext cx="8100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Косуті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родовитої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єзуїтському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колегіумі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Києво-Могилянській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1694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us-z.ru/images/0/0/orlik-pilip-stepanovic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57" y="468396"/>
            <a:ext cx="2606834" cy="36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3-tub-ua.yandex.net/i?id=581f1332d5936c2ad99efb7ca78b68fb&amp;n=33&amp;h=190&amp;w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20" y="4538111"/>
            <a:ext cx="1583074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arebothright.com/wp-content/uploads/2011/06/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78" y="4334844"/>
            <a:ext cx="2580832" cy="17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431800"/>
            <a:ext cx="886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проявив талант ораторства і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цікавився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філософією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церковнослов'янською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італійською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4098" name="Picture 2" descr="http://cdrcmissoula.org/wp-content/uploads/2011/07/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8828" y="3584868"/>
            <a:ext cx="3570637" cy="27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haringdais.com/main/assets/Picture6_SD-ee63d84a4da8a49473ce3c9e0b5e6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584868"/>
            <a:ext cx="7318374" cy="27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491" y="2125629"/>
            <a:ext cx="87397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Мазепою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м.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Бендер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Гетьманщини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тис.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1710-го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вигнанні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199" y="50743"/>
            <a:ext cx="97197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Мазепи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гетьманство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img.istpravda.com.ua/images/doc/a/b/ab9c97a-portret-maze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317002"/>
            <a:ext cx="3238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867" y="152399"/>
            <a:ext cx="88053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</a:t>
            </a:r>
            <a:r>
              <a:rPr lang="ru-RU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867" y="1828799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Орлик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вольностей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старшиною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— документ,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Орлика — так звана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Бендерська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конституція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».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2.gov.if.ua/data/upload/news/dolynska/ua/37223/orlyk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4" y="1608667"/>
            <a:ext cx="34004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" y="457200"/>
            <a:ext cx="11497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зобов'язувався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прерогативи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s017.radikal.ru/i404/1202/cc/d32c5cd357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6" y="2512785"/>
            <a:ext cx="7820024" cy="39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1454437"/>
            <a:ext cx="7166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Україномовний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віднайдено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державного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року.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img0.joyreactor.cc/pics/comment/full/%D1%81%D0%BB%D0%B0%D0%B2%D0%B0-%D1%83%D0%BA%D1%80%D0%B0%D1%97%D0%BD%D1%96%21-%D1%84%D0%B0%D0%BA%D1%82%D1%8B-%D0%BF%D1%80%D0%BE%D0%B4%D0%BE%D0%BB%D0%B6%D0%B5%D0%BD%D0%B8%D0%B5-%D0%B2-%D0%BA%D0%BE%D0%BC%D0%BC%D0%B5%D0%BD%D1%82%D0%B0%D1%80%D0%B8%D1%8F%D1%85-%D0%BF%D0%B5%D1%81%D0%BE%D1%87%D0%BD%D0%B8%D1%86%D0%B0-8106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27" y="225544"/>
            <a:ext cx="4551973" cy="65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05466"/>
            <a:ext cx="7586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1711 року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ханатом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оборонно-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буджацьких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московитів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http://heroes.profi-forex.org/uploads/_pages/337/mini/image15-465-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46" y="1523267"/>
            <a:ext cx="366412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87867"/>
            <a:ext cx="582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4.Визвольні </a:t>
            </a:r>
            <a:r>
              <a:rPr lang="ru-RU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066" y="118534"/>
            <a:ext cx="7027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Після поразки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468" y="1236133"/>
            <a:ext cx="6993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миру, 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1712 року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султана,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1712 року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Лівобережжя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передмістям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державою. </a:t>
            </a:r>
          </a:p>
        </p:txBody>
      </p:sp>
      <p:pic>
        <p:nvPicPr>
          <p:cNvPr id="9218" name="Picture 2" descr="http://newkubanmuseum.com/Media/Default/MapsFlagsGallery/Ukrainian_Cossack_Hetmanate_and_Russian_Empire_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34" y="643467"/>
            <a:ext cx="4092805" cy="507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6487</TotalTime>
  <Words>593</Words>
  <Application>Microsoft Office PowerPoint</Application>
  <PresentationFormat>Произвольный</PresentationFormat>
  <Paragraphs>32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Пилип Орлик -   український політичний діяч</dc:title>
  <dc:creator>Alina</dc:creator>
  <cp:lastModifiedBy>ACER</cp:lastModifiedBy>
  <cp:revision>23</cp:revision>
  <dcterms:created xsi:type="dcterms:W3CDTF">2016-01-19T19:36:18Z</dcterms:created>
  <dcterms:modified xsi:type="dcterms:W3CDTF">2021-10-22T03:36:08Z</dcterms:modified>
</cp:coreProperties>
</file>