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sldIdLst>
    <p:sldId id="256" r:id="rId3"/>
    <p:sldId id="278" r:id="rId4"/>
    <p:sldId id="257" r:id="rId5"/>
    <p:sldId id="258"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9900"/>
    <a:srgbClr val="FFCC99"/>
    <a:srgbClr val="CC99FF"/>
    <a:srgbClr val="99FF66"/>
    <a:srgbClr val="0033CC"/>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6" d="100"/>
          <a:sy n="36" d="100"/>
        </p:scale>
        <p:origin x="71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A0A9AC0C-E71A-493C-9434-06859DB353D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9AC0C-E71A-493C-9434-06859DB353D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8" name="Номер слайда 7"/>
          <p:cNvSpPr>
            <a:spLocks noGrp="1"/>
          </p:cNvSpPr>
          <p:nvPr>
            <p:ph type="sldNum" sz="quarter" idx="11"/>
          </p:nvPr>
        </p:nvSpPr>
        <p:spPr/>
        <p:txBody>
          <a:bodyPr/>
          <a:lstStyle/>
          <a:p>
            <a:fld id="{A0A9AC0C-E71A-493C-9434-06859DB353D6}"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A0A9AC0C-E71A-493C-9434-06859DB353D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13FB98DF-C119-423E-94E2-FEDDA4476B21}"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3FB98DF-C119-423E-94E2-FEDDA4476B21}"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A9AC0C-E71A-493C-9434-06859DB353D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FB98DF-C119-423E-94E2-FEDDA4476B21}" type="datetimeFigureOut">
              <a:rPr lang="ru-RU" smtClean="0"/>
              <a:pPr/>
              <a:t>09.02.2021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A9AC0C-E71A-493C-9434-06859DB353D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3FB98DF-C119-423E-94E2-FEDDA4476B21}" type="datetimeFigureOut">
              <a:rPr lang="ru-RU" smtClean="0"/>
              <a:pPr/>
              <a:t>09.02.2021</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0A9AC0C-E71A-493C-9434-06859DB353D6}"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s://uk.wikipedia.org/wiki/%D0%9E%D1%80%D0%B3%D0%B0%D0%BD%D0%B8_%D0%BB%D1%8E%D0%B4%D0%B8%D0%BD%D0%B8" TargetMode="External"/><Relationship Id="rId7" Type="http://schemas.openxmlformats.org/officeDocument/2006/relationships/hyperlink" Target="https://uk.wikipedia.org/wiki/%D0%97%D1%96%D1%80" TargetMode="External"/><Relationship Id="rId2" Type="http://schemas.openxmlformats.org/officeDocument/2006/relationships/hyperlink" Target="https://uk.wikipedia.org/wiki/%D0%9B%D0%B0%D1%82%D0%B8%D0%BD%D1%81%D1%8C%D0%BA%D0%B0_%D0%BC%D0%BE%D0%B2%D0%B0" TargetMode="External"/><Relationship Id="rId1" Type="http://schemas.openxmlformats.org/officeDocument/2006/relationships/slideLayout" Target="../slideLayouts/slideLayout6.xml"/><Relationship Id="rId6" Type="http://schemas.openxmlformats.org/officeDocument/2006/relationships/hyperlink" Target="https://uk.wikipedia.org/wiki/%D0%92%D0%B8%D0%B4%D0%B8%D0%BC%D0%B8%D0%B9_%D0%B4%D1%96%D0%B0%D0%BF%D0%B0%D0%B7%D0%BE%D0%BD" TargetMode="External"/><Relationship Id="rId5" Type="http://schemas.openxmlformats.org/officeDocument/2006/relationships/hyperlink" Target="https://uk.wikipedia.org/wiki/%D0%95%D0%BB%D0%B5%D0%BA%D1%82%D1%80%D0%BE%D0%BC%D0%B0%D0%B3%D0%BD%D1%96%D1%82%D0%BD%D0%B5_%D0%B2%D0%B8%D0%BF%D1%80%D0%BE%D0%BC%D1%96%D0%BD%D1%8E%D0%B2%D0%B0%D0%BD%D0%BD%D1%8F" TargetMode="External"/><Relationship Id="rId4" Type="http://schemas.openxmlformats.org/officeDocument/2006/relationships/hyperlink" Target="https://uk.wikipedia.org/wiki/%D0%97%D0%BE%D1%80%D0%BE%D0%B2%D0%B0_%D1%81%D0%B8%D1%81%D1%82%D0%B5%D0%BC%D0%B0"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2700000" scaled="1"/>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220072" y="4437112"/>
            <a:ext cx="3560440" cy="1705744"/>
          </a:xfrm>
        </p:spPr>
        <p:txBody>
          <a:bodyPr>
            <a:normAutofit fontScale="85000" lnSpcReduction="20000"/>
          </a:bodyPr>
          <a:lstStyle/>
          <a:p>
            <a:r>
              <a:rPr lang="uk-UA" b="1" dirty="0" smtClean="0">
                <a:solidFill>
                  <a:srgbClr val="002060"/>
                </a:solidFill>
                <a:effectLst>
                  <a:glow rad="228600">
                    <a:schemeClr val="accent2">
                      <a:satMod val="175000"/>
                      <a:alpha val="40000"/>
                    </a:schemeClr>
                  </a:glow>
                </a:effectLst>
              </a:rPr>
              <a:t>Фізика 11 клас</a:t>
            </a:r>
          </a:p>
          <a:p>
            <a:r>
              <a:rPr lang="uk-UA" b="1" dirty="0" smtClean="0">
                <a:solidFill>
                  <a:srgbClr val="002060"/>
                </a:solidFill>
                <a:effectLst>
                  <a:glow rad="228600">
                    <a:schemeClr val="accent2">
                      <a:satMod val="175000"/>
                      <a:alpha val="40000"/>
                    </a:schemeClr>
                  </a:glow>
                </a:effectLst>
              </a:rPr>
              <a:t>10.02.2021</a:t>
            </a:r>
          </a:p>
          <a:p>
            <a:r>
              <a:rPr lang="uk-UA" b="1" dirty="0" smtClean="0">
                <a:solidFill>
                  <a:srgbClr val="002060"/>
                </a:solidFill>
                <a:effectLst>
                  <a:glow rad="228600">
                    <a:schemeClr val="accent2">
                      <a:satMod val="175000"/>
                      <a:alpha val="40000"/>
                    </a:schemeClr>
                  </a:glow>
                </a:effectLst>
              </a:rPr>
              <a:t>Вчитель </a:t>
            </a:r>
            <a:r>
              <a:rPr lang="uk-UA" b="1" dirty="0" err="1" smtClean="0">
                <a:solidFill>
                  <a:srgbClr val="002060"/>
                </a:solidFill>
                <a:effectLst>
                  <a:glow rad="228600">
                    <a:schemeClr val="accent2">
                      <a:satMod val="175000"/>
                      <a:alpha val="40000"/>
                    </a:schemeClr>
                  </a:glow>
                </a:effectLst>
              </a:rPr>
              <a:t>Мензатюк</a:t>
            </a:r>
            <a:r>
              <a:rPr lang="uk-UA" b="1" dirty="0" smtClean="0">
                <a:solidFill>
                  <a:srgbClr val="002060"/>
                </a:solidFill>
                <a:effectLst>
                  <a:glow rad="228600">
                    <a:schemeClr val="accent2">
                      <a:satMod val="175000"/>
                      <a:alpha val="40000"/>
                    </a:schemeClr>
                  </a:glow>
                </a:effectLst>
              </a:rPr>
              <a:t> М.П.</a:t>
            </a:r>
            <a:endParaRPr lang="uk-UA" b="1" dirty="0" smtClean="0">
              <a:solidFill>
                <a:srgbClr val="002060"/>
              </a:solidFill>
              <a:effectLst>
                <a:glow rad="228600">
                  <a:schemeClr val="accent2">
                    <a:satMod val="175000"/>
                    <a:alpha val="40000"/>
                  </a:schemeClr>
                </a:glow>
              </a:effectLst>
            </a:endParaRPr>
          </a:p>
        </p:txBody>
      </p:sp>
      <p:pic>
        <p:nvPicPr>
          <p:cNvPr id="4" name="Рисунок 3" descr="images (9).jpg"/>
          <p:cNvPicPr>
            <a:picLocks noChangeAspect="1"/>
          </p:cNvPicPr>
          <p:nvPr/>
        </p:nvPicPr>
        <p:blipFill>
          <a:blip r:embed="rId2" cstate="print"/>
          <a:stretch>
            <a:fillRect/>
          </a:stretch>
        </p:blipFill>
        <p:spPr>
          <a:xfrm>
            <a:off x="251520" y="3557577"/>
            <a:ext cx="2520280" cy="2509079"/>
          </a:xfrm>
          <a:prstGeom prst="rect">
            <a:avLst/>
          </a:prstGeom>
          <a:ln>
            <a:noFill/>
          </a:ln>
          <a:effectLst>
            <a:softEdge rad="112500"/>
          </a:effectLst>
        </p:spPr>
      </p:pic>
      <p:pic>
        <p:nvPicPr>
          <p:cNvPr id="5" name="Рисунок 4" descr="загруженное (16).jpg"/>
          <p:cNvPicPr>
            <a:picLocks noChangeAspect="1"/>
          </p:cNvPicPr>
          <p:nvPr/>
        </p:nvPicPr>
        <p:blipFill>
          <a:blip r:embed="rId3" cstate="print"/>
          <a:stretch>
            <a:fillRect/>
          </a:stretch>
        </p:blipFill>
        <p:spPr>
          <a:xfrm>
            <a:off x="5508104" y="188640"/>
            <a:ext cx="3263549" cy="2033972"/>
          </a:xfrm>
          <a:prstGeom prst="rect">
            <a:avLst/>
          </a:prstGeom>
          <a:ln>
            <a:noFill/>
          </a:ln>
          <a:effectLst>
            <a:softEdge rad="112500"/>
          </a:effectLst>
        </p:spPr>
      </p:pic>
      <p:sp>
        <p:nvSpPr>
          <p:cNvPr id="6" name="Заголовок 5"/>
          <p:cNvSpPr>
            <a:spLocks noGrp="1"/>
          </p:cNvSpPr>
          <p:nvPr>
            <p:ph type="ctrTitle"/>
          </p:nvPr>
        </p:nvSpPr>
        <p:spPr/>
        <p:txBody>
          <a:bodyPr/>
          <a:lstStyle/>
          <a:p>
            <a:r>
              <a:rPr lang="uk-UA" dirty="0" smtClean="0"/>
              <a:t>Оптичні системи та прилади, кут зору</a:t>
            </a:r>
            <a:endParaRPr lang="uk-UA" dirty="0"/>
          </a:p>
        </p:txBody>
      </p:sp>
    </p:spTree>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435280" cy="2506290"/>
          </a:xfrm>
        </p:spPr>
        <p:txBody>
          <a:bodyPr/>
          <a:lstStyle/>
          <a:p>
            <a:r>
              <a:rPr lang="ru-RU" dirty="0">
                <a:solidFill>
                  <a:schemeClr val="bg1"/>
                </a:solidFill>
              </a:rPr>
              <a:t>-</a:t>
            </a:r>
            <a:r>
              <a:rPr lang="ru-RU" dirty="0" err="1">
                <a:solidFill>
                  <a:schemeClr val="bg1"/>
                </a:solidFill>
              </a:rPr>
              <a:t>Чхнути</a:t>
            </a:r>
            <a:r>
              <a:rPr lang="ru-RU" dirty="0">
                <a:solidFill>
                  <a:schemeClr val="bg1"/>
                </a:solidFill>
              </a:rPr>
              <a:t> </a:t>
            </a:r>
            <a:r>
              <a:rPr lang="ru-RU" dirty="0" err="1">
                <a:solidFill>
                  <a:schemeClr val="bg1"/>
                </a:solidFill>
              </a:rPr>
              <a:t>з</a:t>
            </a:r>
            <a:r>
              <a:rPr lang="ru-RU" dirty="0">
                <a:solidFill>
                  <a:schemeClr val="bg1"/>
                </a:solidFill>
              </a:rPr>
              <a:t> </a:t>
            </a:r>
            <a:r>
              <a:rPr lang="ru-RU" dirty="0" err="1">
                <a:solidFill>
                  <a:schemeClr val="bg1"/>
                </a:solidFill>
              </a:rPr>
              <a:t>відкритими</a:t>
            </a:r>
            <a:r>
              <a:rPr lang="ru-RU" dirty="0">
                <a:solidFill>
                  <a:schemeClr val="bg1"/>
                </a:solidFill>
              </a:rPr>
              <a:t> </a:t>
            </a:r>
            <a:r>
              <a:rPr lang="ru-RU" dirty="0" err="1">
                <a:solidFill>
                  <a:schemeClr val="bg1"/>
                </a:solidFill>
              </a:rPr>
              <a:t>очима</a:t>
            </a:r>
            <a:r>
              <a:rPr lang="ru-RU" dirty="0">
                <a:solidFill>
                  <a:schemeClr val="bg1"/>
                </a:solidFill>
              </a:rPr>
              <a:t> </a:t>
            </a:r>
            <a:r>
              <a:rPr lang="ru-RU" dirty="0" err="1">
                <a:solidFill>
                  <a:schemeClr val="bg1"/>
                </a:solidFill>
              </a:rPr>
              <a:t>неможливо</a:t>
            </a:r>
            <a:r>
              <a:rPr lang="ru-RU" dirty="0">
                <a:solidFill>
                  <a:schemeClr val="bg1"/>
                </a:solidFill>
              </a:rPr>
              <a:t>! </a:t>
            </a:r>
            <a:r>
              <a:rPr lang="ru-RU" dirty="0">
                <a:solidFill>
                  <a:srgbClr val="7030A0"/>
                </a:solidFill>
              </a:rPr>
              <a:t/>
            </a:r>
            <a:br>
              <a:rPr lang="ru-RU" dirty="0">
                <a:solidFill>
                  <a:srgbClr val="7030A0"/>
                </a:solidFill>
              </a:rPr>
            </a:br>
            <a:endParaRPr lang="ru-RU" dirty="0">
              <a:solidFill>
                <a:srgbClr val="7030A0"/>
              </a:solidFill>
            </a:endParaRPr>
          </a:p>
        </p:txBody>
      </p:sp>
      <p:pic>
        <p:nvPicPr>
          <p:cNvPr id="3" name="Рисунок 2" descr="indexя.jpg"/>
          <p:cNvPicPr>
            <a:picLocks noChangeAspect="1"/>
          </p:cNvPicPr>
          <p:nvPr/>
        </p:nvPicPr>
        <p:blipFill>
          <a:blip r:embed="rId2" cstate="print"/>
          <a:stretch>
            <a:fillRect/>
          </a:stretch>
        </p:blipFill>
        <p:spPr>
          <a:xfrm>
            <a:off x="251520" y="1988840"/>
            <a:ext cx="5529829" cy="3679850"/>
          </a:xfrm>
          <a:prstGeom prst="rect">
            <a:avLst/>
          </a:prstGeom>
        </p:spPr>
      </p:pic>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81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19256" cy="3586410"/>
          </a:xfrm>
        </p:spPr>
        <p:txBody>
          <a:bodyPr>
            <a:normAutofit fontScale="90000"/>
          </a:bodyPr>
          <a:lstStyle/>
          <a:p>
            <a:r>
              <a:rPr lang="ru-RU" sz="3100" dirty="0">
                <a:solidFill>
                  <a:srgbClr val="0033CC"/>
                </a:solidFill>
              </a:rPr>
              <a:t>-</a:t>
            </a:r>
            <a:r>
              <a:rPr lang="ru-RU" sz="3100" dirty="0" err="1">
                <a:solidFill>
                  <a:srgbClr val="0033CC"/>
                </a:solidFill>
              </a:rPr>
              <a:t>Чому</a:t>
            </a:r>
            <a:r>
              <a:rPr lang="ru-RU" sz="3100" dirty="0">
                <a:solidFill>
                  <a:srgbClr val="0033CC"/>
                </a:solidFill>
              </a:rPr>
              <a:t>, коли люди </a:t>
            </a:r>
            <a:r>
              <a:rPr lang="ru-RU" sz="3100" dirty="0" err="1">
                <a:solidFill>
                  <a:srgbClr val="0033CC"/>
                </a:solidFill>
              </a:rPr>
              <a:t>цілуються</a:t>
            </a:r>
            <a:r>
              <a:rPr lang="ru-RU" sz="3100" dirty="0">
                <a:solidFill>
                  <a:srgbClr val="0033CC"/>
                </a:solidFill>
              </a:rPr>
              <a:t>, вони </a:t>
            </a:r>
            <a:r>
              <a:rPr lang="ru-RU" sz="3100" dirty="0" err="1">
                <a:solidFill>
                  <a:srgbClr val="0033CC"/>
                </a:solidFill>
              </a:rPr>
              <a:t>закривають</a:t>
            </a:r>
            <a:r>
              <a:rPr lang="ru-RU" sz="3100" dirty="0">
                <a:solidFill>
                  <a:srgbClr val="0033CC"/>
                </a:solidFill>
              </a:rPr>
              <a:t> </a:t>
            </a:r>
            <a:r>
              <a:rPr lang="ru-RU" sz="3100" dirty="0" err="1">
                <a:solidFill>
                  <a:srgbClr val="0033CC"/>
                </a:solidFill>
              </a:rPr>
              <a:t>очі</a:t>
            </a:r>
            <a:r>
              <a:rPr lang="ru-RU" sz="3100" dirty="0">
                <a:solidFill>
                  <a:srgbClr val="0033CC"/>
                </a:solidFill>
              </a:rPr>
              <a:t>? </a:t>
            </a:r>
            <a:r>
              <a:rPr lang="ru-RU" sz="3100" dirty="0" err="1">
                <a:solidFill>
                  <a:srgbClr val="0033CC"/>
                </a:solidFill>
              </a:rPr>
              <a:t>Вчені</a:t>
            </a:r>
            <a:r>
              <a:rPr lang="ru-RU" sz="3100" dirty="0">
                <a:solidFill>
                  <a:srgbClr val="0033CC"/>
                </a:solidFill>
              </a:rPr>
              <a:t> </a:t>
            </a:r>
            <a:r>
              <a:rPr lang="ru-RU" sz="3100" dirty="0" err="1">
                <a:solidFill>
                  <a:srgbClr val="0033CC"/>
                </a:solidFill>
              </a:rPr>
              <a:t>з’ясували</a:t>
            </a:r>
            <a:r>
              <a:rPr lang="ru-RU" sz="3100" dirty="0">
                <a:solidFill>
                  <a:srgbClr val="0033CC"/>
                </a:solidFill>
              </a:rPr>
              <a:t>! </a:t>
            </a:r>
            <a:r>
              <a:rPr lang="ru-RU" sz="3100" dirty="0" err="1">
                <a:solidFill>
                  <a:srgbClr val="0033CC"/>
                </a:solidFill>
              </a:rPr>
              <a:t>Під</a:t>
            </a:r>
            <a:r>
              <a:rPr lang="ru-RU" sz="3100" dirty="0">
                <a:solidFill>
                  <a:srgbClr val="0033CC"/>
                </a:solidFill>
              </a:rPr>
              <a:t> час </a:t>
            </a:r>
            <a:r>
              <a:rPr lang="ru-RU" sz="3100" dirty="0" err="1">
                <a:solidFill>
                  <a:srgbClr val="0033CC"/>
                </a:solidFill>
              </a:rPr>
              <a:t>поцілунку</a:t>
            </a:r>
            <a:r>
              <a:rPr lang="ru-RU" sz="3100" dirty="0">
                <a:solidFill>
                  <a:srgbClr val="0033CC"/>
                </a:solidFill>
              </a:rPr>
              <a:t> ми </a:t>
            </a:r>
            <a:r>
              <a:rPr lang="ru-RU" sz="3100" dirty="0" err="1">
                <a:solidFill>
                  <a:srgbClr val="0033CC"/>
                </a:solidFill>
              </a:rPr>
              <a:t>опускаємо</a:t>
            </a:r>
            <a:r>
              <a:rPr lang="ru-RU" sz="3100" dirty="0">
                <a:solidFill>
                  <a:srgbClr val="0033CC"/>
                </a:solidFill>
              </a:rPr>
              <a:t> </a:t>
            </a:r>
            <a:r>
              <a:rPr lang="ru-RU" sz="3100" dirty="0" err="1">
                <a:solidFill>
                  <a:srgbClr val="0033CC"/>
                </a:solidFill>
              </a:rPr>
              <a:t>повіки</a:t>
            </a:r>
            <a:r>
              <a:rPr lang="ru-RU" sz="3100" dirty="0">
                <a:solidFill>
                  <a:srgbClr val="0033CC"/>
                </a:solidFill>
              </a:rPr>
              <a:t>, </a:t>
            </a:r>
            <a:r>
              <a:rPr lang="ru-RU" sz="3100" dirty="0" err="1">
                <a:solidFill>
                  <a:srgbClr val="0033CC"/>
                </a:solidFill>
              </a:rPr>
              <a:t>щоб</a:t>
            </a:r>
            <a:r>
              <a:rPr lang="ru-RU" sz="3100" dirty="0">
                <a:solidFill>
                  <a:srgbClr val="0033CC"/>
                </a:solidFill>
              </a:rPr>
              <a:t> не </a:t>
            </a:r>
            <a:r>
              <a:rPr lang="ru-RU" sz="3100" dirty="0" err="1">
                <a:solidFill>
                  <a:srgbClr val="0033CC"/>
                </a:solidFill>
              </a:rPr>
              <a:t>втратити</a:t>
            </a:r>
            <a:r>
              <a:rPr lang="ru-RU" sz="3100" dirty="0">
                <a:solidFill>
                  <a:srgbClr val="0033CC"/>
                </a:solidFill>
              </a:rPr>
              <a:t> </a:t>
            </a:r>
            <a:r>
              <a:rPr lang="ru-RU" sz="3100" dirty="0" err="1">
                <a:solidFill>
                  <a:srgbClr val="0033CC"/>
                </a:solidFill>
              </a:rPr>
              <a:t>свідомість</a:t>
            </a:r>
            <a:r>
              <a:rPr lang="ru-RU" sz="3100" dirty="0">
                <a:solidFill>
                  <a:srgbClr val="0033CC"/>
                </a:solidFill>
              </a:rPr>
              <a:t> </a:t>
            </a:r>
            <a:r>
              <a:rPr lang="ru-RU" sz="3100" dirty="0" err="1">
                <a:solidFill>
                  <a:srgbClr val="0033CC"/>
                </a:solidFill>
              </a:rPr>
              <a:t>від</a:t>
            </a:r>
            <a:r>
              <a:rPr lang="ru-RU" sz="3100" dirty="0">
                <a:solidFill>
                  <a:srgbClr val="0033CC"/>
                </a:solidFill>
              </a:rPr>
              <a:t> </a:t>
            </a:r>
            <a:r>
              <a:rPr lang="ru-RU" sz="3100" dirty="0" err="1">
                <a:solidFill>
                  <a:srgbClr val="0033CC"/>
                </a:solidFill>
              </a:rPr>
              <a:t>надлишку</a:t>
            </a:r>
            <a:r>
              <a:rPr lang="ru-RU" sz="3100" dirty="0">
                <a:solidFill>
                  <a:srgbClr val="0033CC"/>
                </a:solidFill>
              </a:rPr>
              <a:t> </a:t>
            </a:r>
            <a:r>
              <a:rPr lang="ru-RU" sz="3100" dirty="0" err="1">
                <a:solidFill>
                  <a:srgbClr val="0033CC"/>
                </a:solidFill>
              </a:rPr>
              <a:t>почуттів</a:t>
            </a:r>
            <a:r>
              <a:rPr lang="ru-RU" sz="3100" dirty="0">
                <a:solidFill>
                  <a:srgbClr val="0033CC"/>
                </a:solidFill>
              </a:rPr>
              <a:t>. </a:t>
            </a:r>
            <a:r>
              <a:rPr lang="ru-RU" sz="3100" dirty="0" err="1">
                <a:solidFill>
                  <a:srgbClr val="0033CC"/>
                </a:solidFill>
              </a:rPr>
              <a:t>Під</a:t>
            </a:r>
            <a:r>
              <a:rPr lang="ru-RU" sz="3100" dirty="0">
                <a:solidFill>
                  <a:srgbClr val="0033CC"/>
                </a:solidFill>
              </a:rPr>
              <a:t> час </a:t>
            </a:r>
            <a:r>
              <a:rPr lang="ru-RU" sz="3100" dirty="0" err="1">
                <a:solidFill>
                  <a:srgbClr val="0033CC"/>
                </a:solidFill>
              </a:rPr>
              <a:t>поцілунку</a:t>
            </a:r>
            <a:r>
              <a:rPr lang="ru-RU" sz="3100" dirty="0">
                <a:solidFill>
                  <a:srgbClr val="0033CC"/>
                </a:solidFill>
              </a:rPr>
              <a:t> </a:t>
            </a:r>
            <a:r>
              <a:rPr lang="ru-RU" sz="3100" dirty="0" err="1">
                <a:solidFill>
                  <a:srgbClr val="0033CC"/>
                </a:solidFill>
              </a:rPr>
              <a:t>мозок</a:t>
            </a:r>
            <a:r>
              <a:rPr lang="ru-RU" sz="3100" dirty="0">
                <a:solidFill>
                  <a:srgbClr val="0033CC"/>
                </a:solidFill>
              </a:rPr>
              <a:t> </a:t>
            </a:r>
            <a:r>
              <a:rPr lang="ru-RU" sz="3100" dirty="0" err="1">
                <a:solidFill>
                  <a:srgbClr val="0033CC"/>
                </a:solidFill>
              </a:rPr>
              <a:t>зазнає</a:t>
            </a:r>
            <a:r>
              <a:rPr lang="ru-RU" sz="3100" dirty="0">
                <a:solidFill>
                  <a:srgbClr val="0033CC"/>
                </a:solidFill>
              </a:rPr>
              <a:t> </a:t>
            </a:r>
            <a:r>
              <a:rPr lang="ru-RU" sz="3100" dirty="0" err="1" smtClean="0">
                <a:solidFill>
                  <a:srgbClr val="0033CC"/>
                </a:solidFill>
              </a:rPr>
              <a:t>сенсорне</a:t>
            </a:r>
            <a:r>
              <a:rPr lang="ru-RU" sz="3100" dirty="0" smtClean="0">
                <a:solidFill>
                  <a:srgbClr val="0033CC"/>
                </a:solidFill>
              </a:rPr>
              <a:t> </a:t>
            </a:r>
            <a:r>
              <a:rPr lang="ru-RU" sz="3100" dirty="0" err="1">
                <a:solidFill>
                  <a:srgbClr val="0033CC"/>
                </a:solidFill>
              </a:rPr>
              <a:t>перевантаження</a:t>
            </a:r>
            <a:r>
              <a:rPr lang="ru-RU" sz="3100" dirty="0">
                <a:solidFill>
                  <a:srgbClr val="0033CC"/>
                </a:solidFill>
              </a:rPr>
              <a:t>, тому, </a:t>
            </a:r>
            <a:r>
              <a:rPr lang="ru-RU" sz="3100" dirty="0" err="1">
                <a:solidFill>
                  <a:srgbClr val="0033CC"/>
                </a:solidFill>
              </a:rPr>
              <a:t>закривши</a:t>
            </a:r>
            <a:r>
              <a:rPr lang="ru-RU" sz="3100" dirty="0">
                <a:solidFill>
                  <a:srgbClr val="0033CC"/>
                </a:solidFill>
              </a:rPr>
              <a:t> </a:t>
            </a:r>
            <a:r>
              <a:rPr lang="ru-RU" sz="3100" dirty="0" err="1">
                <a:solidFill>
                  <a:srgbClr val="0033CC"/>
                </a:solidFill>
              </a:rPr>
              <a:t>очі</a:t>
            </a:r>
            <a:r>
              <a:rPr lang="ru-RU" sz="3100" dirty="0">
                <a:solidFill>
                  <a:srgbClr val="0033CC"/>
                </a:solidFill>
              </a:rPr>
              <a:t>, </a:t>
            </a:r>
            <a:r>
              <a:rPr lang="ru-RU" sz="3100" dirty="0" err="1">
                <a:solidFill>
                  <a:srgbClr val="0033CC"/>
                </a:solidFill>
              </a:rPr>
              <a:t>ви</a:t>
            </a:r>
            <a:r>
              <a:rPr lang="ru-RU" sz="3100" dirty="0">
                <a:solidFill>
                  <a:srgbClr val="0033CC"/>
                </a:solidFill>
              </a:rPr>
              <a:t> </a:t>
            </a:r>
            <a:r>
              <a:rPr lang="ru-RU" sz="3100" dirty="0" err="1">
                <a:solidFill>
                  <a:srgbClr val="0033CC"/>
                </a:solidFill>
              </a:rPr>
              <a:t>підсвідомо</a:t>
            </a:r>
            <a:r>
              <a:rPr lang="ru-RU" sz="3100" dirty="0">
                <a:solidFill>
                  <a:srgbClr val="0033CC"/>
                </a:solidFill>
              </a:rPr>
              <a:t> </a:t>
            </a:r>
            <a:r>
              <a:rPr lang="ru-RU" sz="3100" dirty="0" err="1">
                <a:solidFill>
                  <a:srgbClr val="0033CC"/>
                </a:solidFill>
              </a:rPr>
              <a:t>зменшуєте</a:t>
            </a:r>
            <a:r>
              <a:rPr lang="ru-RU" sz="3100" dirty="0">
                <a:solidFill>
                  <a:srgbClr val="0033CC"/>
                </a:solidFill>
              </a:rPr>
              <a:t> </a:t>
            </a:r>
            <a:r>
              <a:rPr lang="ru-RU" sz="3100" dirty="0" err="1">
                <a:solidFill>
                  <a:srgbClr val="0033CC"/>
                </a:solidFill>
              </a:rPr>
              <a:t>надлишковий</a:t>
            </a:r>
            <a:r>
              <a:rPr lang="ru-RU" sz="3100" dirty="0">
                <a:solidFill>
                  <a:srgbClr val="0033CC"/>
                </a:solidFill>
              </a:rPr>
              <a:t> </a:t>
            </a:r>
            <a:r>
              <a:rPr lang="ru-RU" sz="3100" dirty="0" err="1">
                <a:solidFill>
                  <a:srgbClr val="0033CC"/>
                </a:solidFill>
              </a:rPr>
              <a:t>загострення</a:t>
            </a:r>
            <a:r>
              <a:rPr lang="ru-RU" sz="3100" dirty="0">
                <a:solidFill>
                  <a:srgbClr val="0033CC"/>
                </a:solidFill>
              </a:rPr>
              <a:t> </a:t>
            </a:r>
            <a:r>
              <a:rPr lang="ru-RU" sz="3100" dirty="0" err="1">
                <a:solidFill>
                  <a:srgbClr val="0033CC"/>
                </a:solidFill>
              </a:rPr>
              <a:t>пристрастей</a:t>
            </a:r>
            <a:r>
              <a:rPr lang="ru-RU" sz="3100" dirty="0">
                <a:solidFill>
                  <a:srgbClr val="0033CC"/>
                </a:solidFill>
              </a:rPr>
              <a:t>. </a:t>
            </a:r>
            <a:r>
              <a:rPr lang="ru-RU" dirty="0"/>
              <a:t/>
            </a:r>
            <a:br>
              <a:rPr lang="ru-RU" dirty="0"/>
            </a:br>
            <a:endParaRPr lang="ru-RU" dirty="0"/>
          </a:p>
        </p:txBody>
      </p:sp>
      <p:pic>
        <p:nvPicPr>
          <p:cNvPr id="3" name="Рисунок 2" descr="2.jpg"/>
          <p:cNvPicPr>
            <a:picLocks noChangeAspect="1"/>
          </p:cNvPicPr>
          <p:nvPr/>
        </p:nvPicPr>
        <p:blipFill>
          <a:blip r:embed="rId2" cstate="print"/>
          <a:stretch>
            <a:fillRect/>
          </a:stretch>
        </p:blipFill>
        <p:spPr>
          <a:xfrm>
            <a:off x="323528" y="3079964"/>
            <a:ext cx="3739874" cy="3778036"/>
          </a:xfrm>
          <a:prstGeom prst="rect">
            <a:avLst/>
          </a:prstGeom>
        </p:spPr>
      </p:pic>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81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4018458"/>
          </a:xfrm>
        </p:spPr>
        <p:txBody>
          <a:bodyPr>
            <a:normAutofit/>
          </a:bodyPr>
          <a:lstStyle/>
          <a:p>
            <a:r>
              <a:rPr lang="ru-RU" sz="3200" dirty="0">
                <a:solidFill>
                  <a:srgbClr val="0033CC"/>
                </a:solidFill>
              </a:rPr>
              <a:t>-</a:t>
            </a:r>
            <a:r>
              <a:rPr lang="ru-RU" sz="3200" dirty="0" err="1">
                <a:solidFill>
                  <a:srgbClr val="0033CC"/>
                </a:solidFill>
              </a:rPr>
              <a:t>Грецькі</a:t>
            </a:r>
            <a:r>
              <a:rPr lang="ru-RU" sz="3200" dirty="0">
                <a:solidFill>
                  <a:srgbClr val="0033CC"/>
                </a:solidFill>
              </a:rPr>
              <a:t> </a:t>
            </a:r>
            <a:r>
              <a:rPr lang="ru-RU" sz="3200" dirty="0" err="1">
                <a:solidFill>
                  <a:srgbClr val="0033CC"/>
                </a:solidFill>
              </a:rPr>
              <a:t>філософи</a:t>
            </a:r>
            <a:r>
              <a:rPr lang="ru-RU" sz="3200" dirty="0">
                <a:solidFill>
                  <a:srgbClr val="0033CC"/>
                </a:solidFill>
              </a:rPr>
              <a:t>, </a:t>
            </a:r>
            <a:r>
              <a:rPr lang="ru-RU" sz="3200" dirty="0" err="1">
                <a:solidFill>
                  <a:srgbClr val="0033CC"/>
                </a:solidFill>
              </a:rPr>
              <a:t>вважали</a:t>
            </a:r>
            <a:r>
              <a:rPr lang="ru-RU" sz="3200" dirty="0">
                <a:solidFill>
                  <a:srgbClr val="0033CC"/>
                </a:solidFill>
              </a:rPr>
              <a:t>, </a:t>
            </a:r>
            <a:r>
              <a:rPr lang="ru-RU" sz="3200" dirty="0" err="1">
                <a:solidFill>
                  <a:srgbClr val="0033CC"/>
                </a:solidFill>
              </a:rPr>
              <a:t>що</a:t>
            </a:r>
            <a:r>
              <a:rPr lang="ru-RU" sz="3200" dirty="0">
                <a:solidFill>
                  <a:srgbClr val="0033CC"/>
                </a:solidFill>
              </a:rPr>
              <a:t> </a:t>
            </a:r>
            <a:r>
              <a:rPr lang="ru-RU" sz="3200" dirty="0" err="1">
                <a:solidFill>
                  <a:srgbClr val="0033CC"/>
                </a:solidFill>
              </a:rPr>
              <a:t>блакитні</a:t>
            </a:r>
            <a:r>
              <a:rPr lang="ru-RU" sz="3200" dirty="0">
                <a:solidFill>
                  <a:srgbClr val="0033CC"/>
                </a:solidFill>
              </a:rPr>
              <a:t> </a:t>
            </a:r>
            <a:r>
              <a:rPr lang="ru-RU" sz="3200" dirty="0" err="1">
                <a:solidFill>
                  <a:srgbClr val="0033CC"/>
                </a:solidFill>
              </a:rPr>
              <a:t>очі</a:t>
            </a:r>
            <a:r>
              <a:rPr lang="ru-RU" sz="3200" dirty="0">
                <a:solidFill>
                  <a:srgbClr val="0033CC"/>
                </a:solidFill>
              </a:rPr>
              <a:t> </a:t>
            </a:r>
            <a:r>
              <a:rPr lang="ru-RU" sz="3200" dirty="0" err="1">
                <a:solidFill>
                  <a:srgbClr val="0033CC"/>
                </a:solidFill>
              </a:rPr>
              <a:t>зобов’язані</a:t>
            </a:r>
            <a:r>
              <a:rPr lang="ru-RU" sz="3200" dirty="0">
                <a:solidFill>
                  <a:srgbClr val="0033CC"/>
                </a:solidFill>
              </a:rPr>
              <a:t> </a:t>
            </a:r>
            <a:r>
              <a:rPr lang="ru-RU" sz="3200" dirty="0" err="1">
                <a:solidFill>
                  <a:srgbClr val="0033CC"/>
                </a:solidFill>
              </a:rPr>
              <a:t>своїм</a:t>
            </a:r>
            <a:r>
              <a:rPr lang="ru-RU" sz="3200" dirty="0">
                <a:solidFill>
                  <a:srgbClr val="0033CC"/>
                </a:solidFill>
              </a:rPr>
              <a:t> </a:t>
            </a:r>
            <a:r>
              <a:rPr lang="ru-RU" sz="3200" dirty="0" err="1">
                <a:solidFill>
                  <a:srgbClr val="0033CC"/>
                </a:solidFill>
              </a:rPr>
              <a:t>походженням</a:t>
            </a:r>
            <a:r>
              <a:rPr lang="ru-RU" sz="3200" dirty="0">
                <a:solidFill>
                  <a:srgbClr val="0033CC"/>
                </a:solidFill>
              </a:rPr>
              <a:t> </a:t>
            </a:r>
            <a:r>
              <a:rPr lang="ru-RU" sz="3200" dirty="0" err="1">
                <a:solidFill>
                  <a:srgbClr val="0033CC"/>
                </a:solidFill>
              </a:rPr>
              <a:t>вогню</a:t>
            </a:r>
            <a:r>
              <a:rPr lang="ru-RU" sz="3200" dirty="0">
                <a:solidFill>
                  <a:srgbClr val="0033CC"/>
                </a:solidFill>
              </a:rPr>
              <a:t>. </a:t>
            </a:r>
            <a:r>
              <a:rPr lang="ru-RU" sz="3200" dirty="0" err="1">
                <a:solidFill>
                  <a:srgbClr val="0033CC"/>
                </a:solidFill>
              </a:rPr>
              <a:t>Грецьку</a:t>
            </a:r>
            <a:r>
              <a:rPr lang="ru-RU" sz="3200" dirty="0">
                <a:solidFill>
                  <a:srgbClr val="0033CC"/>
                </a:solidFill>
              </a:rPr>
              <a:t> богиню </a:t>
            </a:r>
            <a:r>
              <a:rPr lang="ru-RU" sz="3200" dirty="0" err="1">
                <a:solidFill>
                  <a:srgbClr val="0033CC"/>
                </a:solidFill>
              </a:rPr>
              <a:t>мудрості</a:t>
            </a:r>
            <a:r>
              <a:rPr lang="ru-RU" sz="3200" dirty="0">
                <a:solidFill>
                  <a:srgbClr val="0033CC"/>
                </a:solidFill>
              </a:rPr>
              <a:t> часто </a:t>
            </a:r>
            <a:r>
              <a:rPr lang="ru-RU" sz="3200" dirty="0" err="1">
                <a:solidFill>
                  <a:srgbClr val="0033CC"/>
                </a:solidFill>
              </a:rPr>
              <a:t>називали</a:t>
            </a:r>
            <a:r>
              <a:rPr lang="ru-RU" sz="3200" dirty="0">
                <a:solidFill>
                  <a:srgbClr val="0033CC"/>
                </a:solidFill>
              </a:rPr>
              <a:t> “</a:t>
            </a:r>
            <a:r>
              <a:rPr lang="ru-RU" sz="3200" dirty="0" err="1">
                <a:solidFill>
                  <a:srgbClr val="0033CC"/>
                </a:solidFill>
              </a:rPr>
              <a:t>блакитноока</a:t>
            </a:r>
            <a:r>
              <a:rPr lang="ru-RU" sz="3200" dirty="0">
                <a:solidFill>
                  <a:srgbClr val="0033CC"/>
                </a:solidFill>
              </a:rPr>
              <a:t>”. </a:t>
            </a:r>
            <a:r>
              <a:rPr lang="ru-RU" dirty="0"/>
              <a:t/>
            </a:r>
            <a:br>
              <a:rPr lang="ru-RU" dirty="0"/>
            </a:br>
            <a:endParaRPr lang="ru-RU" dirty="0"/>
          </a:p>
        </p:txBody>
      </p:sp>
      <p:pic>
        <p:nvPicPr>
          <p:cNvPr id="3" name="Рисунок 2" descr="imagesрн.jpg"/>
          <p:cNvPicPr>
            <a:picLocks noChangeAspect="1"/>
          </p:cNvPicPr>
          <p:nvPr/>
        </p:nvPicPr>
        <p:blipFill>
          <a:blip r:embed="rId2" cstate="print"/>
          <a:stretch>
            <a:fillRect/>
          </a:stretch>
        </p:blipFill>
        <p:spPr>
          <a:xfrm>
            <a:off x="2411760" y="3212976"/>
            <a:ext cx="5511928" cy="3435251"/>
          </a:xfrm>
          <a:prstGeom prst="rect">
            <a:avLst/>
          </a:prstGeom>
        </p:spPr>
      </p:pic>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81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2506290"/>
          </a:xfrm>
        </p:spPr>
        <p:txBody>
          <a:bodyPr>
            <a:normAutofit/>
          </a:bodyPr>
          <a:lstStyle/>
          <a:p>
            <a:r>
              <a:rPr lang="ru-RU" sz="2800" dirty="0"/>
              <a:t>-</a:t>
            </a:r>
            <a:r>
              <a:rPr lang="ru-RU" sz="2800" dirty="0" err="1"/>
              <a:t>Кішка</a:t>
            </a:r>
            <a:r>
              <a:rPr lang="ru-RU" sz="2800" dirty="0"/>
              <a:t> </a:t>
            </a:r>
            <a:r>
              <a:rPr lang="ru-RU" sz="2800" dirty="0" err="1"/>
              <a:t>здатна</a:t>
            </a:r>
            <a:r>
              <a:rPr lang="ru-RU" sz="2800" dirty="0"/>
              <a:t> ясно </a:t>
            </a:r>
            <a:r>
              <a:rPr lang="ru-RU" sz="2800" dirty="0" err="1"/>
              <a:t>бачити</a:t>
            </a:r>
            <a:r>
              <a:rPr lang="ru-RU" sz="2800" dirty="0"/>
              <a:t> </a:t>
            </a:r>
            <a:r>
              <a:rPr lang="ru-RU" sz="2800" dirty="0" err="1"/>
              <a:t>навколишні</a:t>
            </a:r>
            <a:r>
              <a:rPr lang="ru-RU" sz="2800" dirty="0"/>
              <a:t> </a:t>
            </a:r>
            <a:r>
              <a:rPr lang="ru-RU" sz="2800" dirty="0" err="1"/>
              <a:t>предмети</a:t>
            </a:r>
            <a:r>
              <a:rPr lang="ru-RU" sz="2800" dirty="0"/>
              <a:t> при </a:t>
            </a:r>
            <a:r>
              <a:rPr lang="ru-RU" sz="2800" dirty="0" err="1"/>
              <a:t>освітленості</a:t>
            </a:r>
            <a:r>
              <a:rPr lang="ru-RU" sz="2800" dirty="0"/>
              <a:t> в </a:t>
            </a:r>
            <a:r>
              <a:rPr lang="ru-RU" sz="2800" dirty="0" err="1"/>
              <a:t>шість</a:t>
            </a:r>
            <a:r>
              <a:rPr lang="ru-RU" sz="2800" dirty="0"/>
              <a:t> </a:t>
            </a:r>
            <a:r>
              <a:rPr lang="ru-RU" sz="2800" dirty="0" err="1"/>
              <a:t>разів</a:t>
            </a:r>
            <a:r>
              <a:rPr lang="ru-RU" sz="2800" dirty="0"/>
              <a:t> </a:t>
            </a:r>
            <a:r>
              <a:rPr lang="ru-RU" sz="2800" dirty="0" err="1"/>
              <a:t>меншою</a:t>
            </a:r>
            <a:r>
              <a:rPr lang="ru-RU" sz="2800" dirty="0"/>
              <a:t> за ту, </a:t>
            </a:r>
            <a:r>
              <a:rPr lang="ru-RU" sz="2800" dirty="0" err="1"/>
              <a:t>що</a:t>
            </a:r>
            <a:r>
              <a:rPr lang="ru-RU" sz="2800" dirty="0"/>
              <a:t> </a:t>
            </a:r>
            <a:r>
              <a:rPr lang="ru-RU" sz="2800" dirty="0" err="1"/>
              <a:t>потрібна</a:t>
            </a:r>
            <a:r>
              <a:rPr lang="ru-RU" sz="2800" dirty="0"/>
              <a:t> </a:t>
            </a:r>
            <a:r>
              <a:rPr lang="ru-RU" sz="2800" dirty="0" err="1"/>
              <a:t>людині</a:t>
            </a:r>
            <a:r>
              <a:rPr lang="ru-RU" sz="2800" dirty="0"/>
              <a:t>. У </a:t>
            </a:r>
            <a:r>
              <a:rPr lang="ru-RU" sz="2800" dirty="0" err="1"/>
              <a:t>кішки</a:t>
            </a:r>
            <a:r>
              <a:rPr lang="ru-RU" sz="2800" dirty="0"/>
              <a:t> </a:t>
            </a:r>
            <a:r>
              <a:rPr lang="ru-RU" sz="2800" dirty="0" err="1"/>
              <a:t>під</a:t>
            </a:r>
            <a:r>
              <a:rPr lang="ru-RU" sz="2800" dirty="0"/>
              <a:t> </a:t>
            </a:r>
            <a:r>
              <a:rPr lang="ru-RU" sz="2800" dirty="0" err="1"/>
              <a:t>сітківкою</a:t>
            </a:r>
            <a:r>
              <a:rPr lang="ru-RU" sz="2800" dirty="0"/>
              <a:t> </a:t>
            </a:r>
            <a:r>
              <a:rPr lang="ru-RU" sz="2800" dirty="0" err="1"/>
              <a:t>знаходиться</a:t>
            </a:r>
            <a:r>
              <a:rPr lang="ru-RU" sz="2800" dirty="0"/>
              <a:t> </a:t>
            </a:r>
            <a:r>
              <a:rPr lang="ru-RU" sz="2800" dirty="0" err="1"/>
              <a:t>спеціальна</a:t>
            </a:r>
            <a:r>
              <a:rPr lang="ru-RU" sz="2800" dirty="0"/>
              <a:t> </a:t>
            </a:r>
            <a:r>
              <a:rPr lang="ru-RU" sz="2800" dirty="0" err="1"/>
              <a:t>відбивна</a:t>
            </a:r>
            <a:r>
              <a:rPr lang="ru-RU" sz="2800" dirty="0"/>
              <a:t> </a:t>
            </a:r>
            <a:r>
              <a:rPr lang="ru-RU" sz="2800" dirty="0" err="1"/>
              <a:t>оболонка</a:t>
            </a:r>
            <a:r>
              <a:rPr lang="ru-RU" sz="2800" dirty="0"/>
              <a:t>. Через </a:t>
            </a:r>
            <a:r>
              <a:rPr lang="ru-RU" sz="2800" dirty="0" err="1"/>
              <a:t>це</a:t>
            </a:r>
            <a:r>
              <a:rPr lang="ru-RU" sz="2800" dirty="0"/>
              <a:t> </a:t>
            </a:r>
            <a:r>
              <a:rPr lang="ru-RU" sz="2800" dirty="0" err="1"/>
              <a:t>її</a:t>
            </a:r>
            <a:r>
              <a:rPr lang="ru-RU" sz="2800" dirty="0"/>
              <a:t> </a:t>
            </a:r>
            <a:r>
              <a:rPr lang="ru-RU" sz="2800" dirty="0" err="1"/>
              <a:t>очі</a:t>
            </a:r>
            <a:r>
              <a:rPr lang="ru-RU" sz="2800" dirty="0"/>
              <a:t> </a:t>
            </a:r>
            <a:r>
              <a:rPr lang="ru-RU" sz="2800" dirty="0" err="1"/>
              <a:t>світяться</a:t>
            </a:r>
            <a:r>
              <a:rPr lang="ru-RU" sz="2800" dirty="0"/>
              <a:t> у </a:t>
            </a:r>
            <a:r>
              <a:rPr lang="ru-RU" sz="2800" dirty="0" err="1"/>
              <a:t>темряві</a:t>
            </a:r>
            <a:r>
              <a:rPr lang="ru-RU" sz="2800" dirty="0"/>
              <a:t>. </a:t>
            </a:r>
            <a:r>
              <a:rPr lang="ru-RU" dirty="0"/>
              <a:t/>
            </a:r>
            <a:br>
              <a:rPr lang="ru-RU" dirty="0"/>
            </a:br>
            <a:endParaRPr lang="ru-RU" dirty="0"/>
          </a:p>
        </p:txBody>
      </p:sp>
      <p:pic>
        <p:nvPicPr>
          <p:cNvPr id="4" name="Рисунок 3" descr="cat.jpg"/>
          <p:cNvPicPr>
            <a:picLocks noChangeAspect="1"/>
          </p:cNvPicPr>
          <p:nvPr/>
        </p:nvPicPr>
        <p:blipFill>
          <a:blip r:embed="rId2" cstate="print"/>
          <a:stretch>
            <a:fillRect/>
          </a:stretch>
        </p:blipFill>
        <p:spPr>
          <a:xfrm>
            <a:off x="4272423" y="2060847"/>
            <a:ext cx="4871577" cy="4608513"/>
          </a:xfrm>
          <a:prstGeom prst="rect">
            <a:avLst/>
          </a:prstGeom>
        </p:spPr>
      </p:pic>
      <p:pic>
        <p:nvPicPr>
          <p:cNvPr id="5" name="Рисунок 4" descr="іі.jpg"/>
          <p:cNvPicPr>
            <a:picLocks noChangeAspect="1"/>
          </p:cNvPicPr>
          <p:nvPr/>
        </p:nvPicPr>
        <p:blipFill>
          <a:blip r:embed="rId3" cstate="print"/>
          <a:stretch>
            <a:fillRect/>
          </a:stretch>
        </p:blipFill>
        <p:spPr>
          <a:xfrm>
            <a:off x="0" y="2924944"/>
            <a:ext cx="4243329" cy="2376264"/>
          </a:xfrm>
          <a:prstGeom prst="rect">
            <a:avLst/>
          </a:prstGeom>
        </p:spPr>
      </p:pic>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3399"/>
            </a:gs>
            <a:gs pos="25000">
              <a:srgbClr val="FF6633"/>
            </a:gs>
            <a:gs pos="50000">
              <a:srgbClr val="FFFF00"/>
            </a:gs>
            <a:gs pos="75000">
              <a:srgbClr val="01A78F"/>
            </a:gs>
            <a:gs pos="100000">
              <a:srgbClr val="3366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332656"/>
            <a:ext cx="8651304" cy="3730426"/>
          </a:xfrm>
        </p:spPr>
        <p:txBody>
          <a:bodyPr>
            <a:prstTxWarp prst="textArchDown">
              <a:avLst/>
            </a:prstTxWarp>
            <a:normAutofit/>
          </a:bodyPr>
          <a:lstStyle/>
          <a:p>
            <a:r>
              <a:rPr lang="uk-UA" sz="4000" b="1" i="1" dirty="0" smtClean="0">
                <a:solidFill>
                  <a:srgbClr val="002060"/>
                </a:solidFill>
              </a:rPr>
              <a:t>Характеристика людини за кольором очей</a:t>
            </a:r>
            <a:endParaRPr lang="ru-RU" sz="4000" b="1" i="1" dirty="0">
              <a:solidFill>
                <a:srgbClr val="002060"/>
              </a:solidFill>
            </a:endParaRPr>
          </a:p>
        </p:txBody>
      </p:sp>
      <p:pic>
        <p:nvPicPr>
          <p:cNvPr id="3" name="Рисунок 2" descr="imagesл.jpg"/>
          <p:cNvPicPr>
            <a:picLocks noChangeAspect="1"/>
          </p:cNvPicPr>
          <p:nvPr/>
        </p:nvPicPr>
        <p:blipFill>
          <a:blip r:embed="rId2" cstate="print"/>
          <a:stretch>
            <a:fillRect/>
          </a:stretch>
        </p:blipFill>
        <p:spPr>
          <a:xfrm>
            <a:off x="1907704" y="476672"/>
            <a:ext cx="5645427" cy="2520280"/>
          </a:xfrm>
          <a:prstGeom prst="rect">
            <a:avLst/>
          </a:prstGeom>
        </p:spPr>
      </p:pic>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9FF66"/>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3730426"/>
          </a:xfrm>
        </p:spPr>
        <p:txBody>
          <a:bodyPr>
            <a:normAutofit fontScale="90000"/>
          </a:bodyPr>
          <a:lstStyle/>
          <a:p>
            <a:r>
              <a:rPr lang="ru-RU" sz="3200" dirty="0"/>
              <a:t>       Як </a:t>
            </a:r>
            <a:r>
              <a:rPr lang="ru-RU" sz="3200" dirty="0" err="1"/>
              <a:t>відомо</a:t>
            </a:r>
            <a:r>
              <a:rPr lang="ru-RU" sz="3200" dirty="0"/>
              <a:t>, </a:t>
            </a:r>
            <a:r>
              <a:rPr lang="ru-RU" sz="3200" dirty="0" err="1"/>
              <a:t>очі</a:t>
            </a:r>
            <a:r>
              <a:rPr lang="ru-RU" sz="3200" dirty="0"/>
              <a:t> </a:t>
            </a:r>
            <a:r>
              <a:rPr lang="ru-RU" sz="3200" dirty="0" err="1"/>
              <a:t>людини</a:t>
            </a:r>
            <a:r>
              <a:rPr lang="ru-RU" sz="3200" dirty="0"/>
              <a:t> – </a:t>
            </a:r>
            <a:r>
              <a:rPr lang="ru-RU" sz="3200" dirty="0" err="1"/>
              <a:t>це</a:t>
            </a:r>
            <a:r>
              <a:rPr lang="ru-RU" sz="3200" dirty="0"/>
              <a:t> </a:t>
            </a:r>
            <a:r>
              <a:rPr lang="ru-RU" sz="3200" dirty="0" err="1"/>
              <a:t>дзеркало</a:t>
            </a:r>
            <a:r>
              <a:rPr lang="ru-RU" sz="3200" dirty="0"/>
              <a:t> </a:t>
            </a:r>
            <a:r>
              <a:rPr lang="ru-RU" sz="3200" dirty="0" err="1"/>
              <a:t>її</a:t>
            </a:r>
            <a:r>
              <a:rPr lang="ru-RU" sz="3200" dirty="0"/>
              <a:t> </a:t>
            </a:r>
            <a:r>
              <a:rPr lang="ru-RU" sz="3200" dirty="0" err="1"/>
              <a:t>душі</a:t>
            </a:r>
            <a:r>
              <a:rPr lang="ru-RU" sz="3200" dirty="0"/>
              <a:t>. В очах </a:t>
            </a:r>
            <a:r>
              <a:rPr lang="ru-RU" sz="3200" dirty="0" err="1"/>
              <a:t>відображаються</a:t>
            </a:r>
            <a:r>
              <a:rPr lang="ru-RU" sz="3200" dirty="0"/>
              <a:t> </a:t>
            </a:r>
            <a:r>
              <a:rPr lang="ru-RU" sz="3200" dirty="0" err="1"/>
              <a:t>особливості</a:t>
            </a:r>
            <a:r>
              <a:rPr lang="ru-RU" sz="3200" dirty="0"/>
              <a:t> характеру, </a:t>
            </a:r>
            <a:r>
              <a:rPr lang="ru-RU" sz="3200" dirty="0" err="1"/>
              <a:t>минулий</a:t>
            </a:r>
            <a:r>
              <a:rPr lang="ru-RU" sz="3200" dirty="0"/>
              <a:t> </a:t>
            </a:r>
            <a:r>
              <a:rPr lang="ru-RU" sz="3200" dirty="0" err="1"/>
              <a:t>досвід</a:t>
            </a:r>
            <a:r>
              <a:rPr lang="ru-RU" sz="3200" dirty="0"/>
              <a:t> </a:t>
            </a:r>
            <a:r>
              <a:rPr lang="ru-RU" sz="3200" dirty="0" err="1"/>
              <a:t>і</a:t>
            </a:r>
            <a:r>
              <a:rPr lang="ru-RU" sz="3200" dirty="0"/>
              <a:t> </a:t>
            </a:r>
            <a:r>
              <a:rPr lang="ru-RU" sz="3200" dirty="0" err="1"/>
              <a:t>навіть</a:t>
            </a:r>
            <a:r>
              <a:rPr lang="ru-RU" sz="3200" dirty="0"/>
              <a:t> </a:t>
            </a:r>
            <a:r>
              <a:rPr lang="ru-RU" sz="3200" dirty="0" err="1"/>
              <a:t>інтелектуальні</a:t>
            </a:r>
            <a:r>
              <a:rPr lang="ru-RU" sz="3200" dirty="0"/>
              <a:t> </a:t>
            </a:r>
            <a:r>
              <a:rPr lang="ru-RU" sz="3200" dirty="0" err="1"/>
              <a:t>здібності</a:t>
            </a:r>
            <a:r>
              <a:rPr lang="ru-RU" sz="3200" dirty="0"/>
              <a:t> </a:t>
            </a:r>
            <a:r>
              <a:rPr lang="ru-RU" sz="3200" dirty="0" err="1"/>
              <a:t>людини</a:t>
            </a:r>
            <a:r>
              <a:rPr lang="ru-RU" sz="3200" dirty="0"/>
              <a:t>. По очах </a:t>
            </a:r>
            <a:r>
              <a:rPr lang="ru-RU" sz="3200" dirty="0" err="1"/>
              <a:t>завжди</a:t>
            </a:r>
            <a:r>
              <a:rPr lang="ru-RU" sz="3200" dirty="0"/>
              <a:t> </a:t>
            </a:r>
            <a:r>
              <a:rPr lang="ru-RU" sz="3200" dirty="0" err="1"/>
              <a:t>можна</a:t>
            </a:r>
            <a:r>
              <a:rPr lang="ru-RU" sz="3200" dirty="0"/>
              <a:t> </a:t>
            </a:r>
            <a:r>
              <a:rPr lang="ru-RU" sz="3200" dirty="0" err="1"/>
              <a:t>визначити</a:t>
            </a:r>
            <a:r>
              <a:rPr lang="ru-RU" sz="3200" dirty="0"/>
              <a:t> </a:t>
            </a:r>
            <a:r>
              <a:rPr lang="ru-RU" sz="3200" dirty="0" err="1"/>
              <a:t>внутрішні</a:t>
            </a:r>
            <a:r>
              <a:rPr lang="ru-RU" sz="3200" dirty="0"/>
              <a:t> </a:t>
            </a:r>
            <a:r>
              <a:rPr lang="ru-RU" sz="3200" dirty="0" err="1"/>
              <a:t>переживання</a:t>
            </a:r>
            <a:r>
              <a:rPr lang="ru-RU" sz="3200" dirty="0"/>
              <a:t>, </a:t>
            </a:r>
            <a:r>
              <a:rPr lang="ru-RU" sz="3200" dirty="0" err="1"/>
              <a:t>відтінки</a:t>
            </a:r>
            <a:r>
              <a:rPr lang="ru-RU" sz="3200" dirty="0"/>
              <a:t> </a:t>
            </a:r>
            <a:r>
              <a:rPr lang="ru-RU" sz="3200" dirty="0" err="1"/>
              <a:t>емоційних</a:t>
            </a:r>
            <a:r>
              <a:rPr lang="ru-RU" sz="3200" dirty="0"/>
              <a:t> </a:t>
            </a:r>
            <a:r>
              <a:rPr lang="ru-RU" sz="3200" dirty="0" err="1"/>
              <a:t>станів</a:t>
            </a:r>
            <a:r>
              <a:rPr lang="ru-RU" sz="3200" dirty="0"/>
              <a:t> </a:t>
            </a:r>
            <a:r>
              <a:rPr lang="ru-RU" sz="3200" dirty="0" err="1"/>
              <a:t>і</a:t>
            </a:r>
            <a:r>
              <a:rPr lang="ru-RU" sz="3200" dirty="0"/>
              <a:t> </a:t>
            </a:r>
            <a:r>
              <a:rPr lang="ru-RU" sz="3200" dirty="0" err="1"/>
              <a:t>настрій</a:t>
            </a:r>
            <a:r>
              <a:rPr lang="ru-RU" sz="3200" dirty="0"/>
              <a:t>, </a:t>
            </a:r>
            <a:r>
              <a:rPr lang="ru-RU" sz="3200" dirty="0" err="1"/>
              <a:t>судити</a:t>
            </a:r>
            <a:r>
              <a:rPr lang="ru-RU" sz="3200" dirty="0"/>
              <a:t> про </a:t>
            </a:r>
            <a:r>
              <a:rPr lang="ru-RU" sz="3200" dirty="0" err="1"/>
              <a:t>почуття</a:t>
            </a:r>
            <a:r>
              <a:rPr lang="ru-RU" sz="3200" dirty="0"/>
              <a:t> </a:t>
            </a:r>
            <a:r>
              <a:rPr lang="ru-RU" sz="3200" dirty="0" err="1"/>
              <a:t>людини</a:t>
            </a:r>
            <a:r>
              <a:rPr lang="ru-RU" sz="3200" dirty="0"/>
              <a:t> </a:t>
            </a:r>
            <a:r>
              <a:rPr lang="ru-RU" sz="3200" dirty="0" err="1"/>
              <a:t>і</a:t>
            </a:r>
            <a:r>
              <a:rPr lang="ru-RU" sz="3200" dirty="0"/>
              <a:t> </a:t>
            </a:r>
            <a:r>
              <a:rPr lang="ru-RU" sz="3200" dirty="0" err="1"/>
              <a:t>душевні</a:t>
            </a:r>
            <a:r>
              <a:rPr lang="ru-RU" sz="3200" dirty="0"/>
              <a:t> </a:t>
            </a:r>
            <a:r>
              <a:rPr lang="ru-RU" sz="3200" dirty="0" err="1"/>
              <a:t>якості</a:t>
            </a:r>
            <a:r>
              <a:rPr lang="ru-RU" sz="3200" dirty="0"/>
              <a:t>.</a:t>
            </a:r>
          </a:p>
        </p:txBody>
      </p:sp>
      <p:pic>
        <p:nvPicPr>
          <p:cNvPr id="3" name="Рисунок 2" descr="http://i.i.ua/photo/images/pic/1/9/4284991_53f0aa3.jpg"/>
          <p:cNvPicPr/>
          <p:nvPr/>
        </p:nvPicPr>
        <p:blipFill>
          <a:blip r:embed="rId2" cstate="print"/>
          <a:srcRect/>
          <a:stretch>
            <a:fillRect/>
          </a:stretch>
        </p:blipFill>
        <p:spPr bwMode="auto">
          <a:xfrm>
            <a:off x="0" y="3717032"/>
            <a:ext cx="4320480" cy="3140968"/>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27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6322714"/>
          </a:xfrm>
        </p:spPr>
        <p:txBody>
          <a:bodyPr>
            <a:noAutofit/>
          </a:bodyPr>
          <a:lstStyle/>
          <a:p>
            <a:r>
              <a:rPr lang="uk-UA" sz="3600" dirty="0">
                <a:solidFill>
                  <a:srgbClr val="002060"/>
                </a:solidFill>
              </a:rPr>
              <a:t>Ч</a:t>
            </a:r>
            <a:r>
              <a:rPr lang="ru-RU" sz="3600" dirty="0">
                <a:solidFill>
                  <a:srgbClr val="002060"/>
                </a:solidFill>
              </a:rPr>
              <a:t>им </a:t>
            </a:r>
            <a:r>
              <a:rPr lang="ru-RU" sz="3600" dirty="0" err="1">
                <a:solidFill>
                  <a:srgbClr val="002060"/>
                </a:solidFill>
              </a:rPr>
              <a:t>більше</a:t>
            </a:r>
            <a:r>
              <a:rPr lang="ru-RU" sz="3600" dirty="0">
                <a:solidFill>
                  <a:srgbClr val="002060"/>
                </a:solidFill>
              </a:rPr>
              <a:t> </a:t>
            </a:r>
            <a:r>
              <a:rPr lang="ru-RU" sz="3600" dirty="0" err="1">
                <a:solidFill>
                  <a:srgbClr val="002060"/>
                </a:solidFill>
              </a:rPr>
              <a:t>насичена</a:t>
            </a:r>
            <a:r>
              <a:rPr lang="ru-RU" sz="3600" dirty="0">
                <a:solidFill>
                  <a:srgbClr val="002060"/>
                </a:solidFill>
              </a:rPr>
              <a:t> </a:t>
            </a:r>
            <a:r>
              <a:rPr lang="ru-RU" sz="3600" dirty="0" err="1">
                <a:solidFill>
                  <a:srgbClr val="002060"/>
                </a:solidFill>
              </a:rPr>
              <a:t>і</a:t>
            </a:r>
            <a:r>
              <a:rPr lang="ru-RU" sz="3600" dirty="0">
                <a:solidFill>
                  <a:srgbClr val="002060"/>
                </a:solidFill>
              </a:rPr>
              <a:t> </a:t>
            </a:r>
            <a:r>
              <a:rPr lang="ru-RU" sz="3600" dirty="0" err="1">
                <a:solidFill>
                  <a:srgbClr val="002060"/>
                </a:solidFill>
              </a:rPr>
              <a:t>інтенсивна</a:t>
            </a:r>
            <a:r>
              <a:rPr lang="ru-RU" sz="3600" dirty="0">
                <a:solidFill>
                  <a:srgbClr val="002060"/>
                </a:solidFill>
              </a:rPr>
              <a:t> </a:t>
            </a:r>
            <a:r>
              <a:rPr lang="ru-RU" sz="3600" dirty="0" err="1">
                <a:solidFill>
                  <a:srgbClr val="002060"/>
                </a:solidFill>
              </a:rPr>
              <a:t>пігментація</a:t>
            </a:r>
            <a:r>
              <a:rPr lang="ru-RU" sz="3600" dirty="0">
                <a:solidFill>
                  <a:srgbClr val="002060"/>
                </a:solidFill>
              </a:rPr>
              <a:t> </a:t>
            </a:r>
            <a:r>
              <a:rPr lang="ru-RU" sz="3600" dirty="0" err="1">
                <a:solidFill>
                  <a:srgbClr val="002060"/>
                </a:solidFill>
              </a:rPr>
              <a:t>тіла</a:t>
            </a:r>
            <a:r>
              <a:rPr lang="ru-RU" sz="3600" dirty="0">
                <a:solidFill>
                  <a:srgbClr val="002060"/>
                </a:solidFill>
              </a:rPr>
              <a:t>, а, </a:t>
            </a:r>
            <a:r>
              <a:rPr lang="ru-RU" sz="3600" dirty="0" err="1">
                <a:solidFill>
                  <a:srgbClr val="002060"/>
                </a:solidFill>
              </a:rPr>
              <a:t>отже</a:t>
            </a:r>
            <a:r>
              <a:rPr lang="ru-RU" sz="3600" dirty="0">
                <a:solidFill>
                  <a:srgbClr val="002060"/>
                </a:solidFill>
              </a:rPr>
              <a:t>, </a:t>
            </a:r>
            <a:r>
              <a:rPr lang="ru-RU" sz="3600" dirty="0" err="1">
                <a:solidFill>
                  <a:srgbClr val="002060"/>
                </a:solidFill>
              </a:rPr>
              <a:t>і</a:t>
            </a:r>
            <a:r>
              <a:rPr lang="ru-RU" sz="3600" dirty="0">
                <a:solidFill>
                  <a:srgbClr val="002060"/>
                </a:solidFill>
              </a:rPr>
              <a:t> </a:t>
            </a:r>
            <a:r>
              <a:rPr lang="ru-RU" sz="3600" dirty="0" err="1">
                <a:solidFill>
                  <a:srgbClr val="002060"/>
                </a:solidFill>
              </a:rPr>
              <a:t>колір</a:t>
            </a:r>
            <a:r>
              <a:rPr lang="ru-RU" sz="3600" dirty="0">
                <a:solidFill>
                  <a:srgbClr val="002060"/>
                </a:solidFill>
              </a:rPr>
              <a:t> очей - </a:t>
            </a:r>
            <a:r>
              <a:rPr lang="ru-RU" sz="3600" dirty="0" err="1">
                <a:solidFill>
                  <a:srgbClr val="002060"/>
                </a:solidFill>
              </a:rPr>
              <a:t>тим</a:t>
            </a:r>
            <a:r>
              <a:rPr lang="ru-RU" sz="3600" dirty="0">
                <a:solidFill>
                  <a:srgbClr val="002060"/>
                </a:solidFill>
              </a:rPr>
              <a:t> </a:t>
            </a:r>
            <a:r>
              <a:rPr lang="ru-RU" sz="3600" dirty="0" err="1">
                <a:solidFill>
                  <a:srgbClr val="002060"/>
                </a:solidFill>
              </a:rPr>
              <a:t>сильніше</a:t>
            </a:r>
            <a:r>
              <a:rPr lang="ru-RU" sz="3600" dirty="0">
                <a:solidFill>
                  <a:srgbClr val="002060"/>
                </a:solidFill>
              </a:rPr>
              <a:t> </a:t>
            </a:r>
            <a:r>
              <a:rPr lang="ru-RU" sz="3600" dirty="0" err="1">
                <a:solidFill>
                  <a:srgbClr val="002060"/>
                </a:solidFill>
              </a:rPr>
              <a:t>виражені</a:t>
            </a:r>
            <a:r>
              <a:rPr lang="ru-RU" sz="3600" dirty="0">
                <a:solidFill>
                  <a:srgbClr val="002060"/>
                </a:solidFill>
              </a:rPr>
              <a:t> в </a:t>
            </a:r>
            <a:r>
              <a:rPr lang="ru-RU" sz="3600" dirty="0" err="1">
                <a:solidFill>
                  <a:srgbClr val="002060"/>
                </a:solidFill>
              </a:rPr>
              <a:t>людині</a:t>
            </a:r>
            <a:r>
              <a:rPr lang="ru-RU" sz="3600" dirty="0">
                <a:solidFill>
                  <a:srgbClr val="002060"/>
                </a:solidFill>
              </a:rPr>
              <a:t> </a:t>
            </a:r>
            <a:r>
              <a:rPr lang="ru-RU" sz="3600" dirty="0" err="1">
                <a:solidFill>
                  <a:srgbClr val="002060"/>
                </a:solidFill>
              </a:rPr>
              <a:t>пристрасті</a:t>
            </a:r>
            <a:r>
              <a:rPr lang="ru-RU" sz="3600" dirty="0">
                <a:solidFill>
                  <a:srgbClr val="002060"/>
                </a:solidFill>
              </a:rPr>
              <a:t>, </a:t>
            </a:r>
            <a:r>
              <a:rPr lang="ru-RU" sz="3600" dirty="0" err="1">
                <a:solidFill>
                  <a:srgbClr val="002060"/>
                </a:solidFill>
              </a:rPr>
              <a:t>яскравості</a:t>
            </a:r>
            <a:r>
              <a:rPr lang="ru-RU" sz="3600" dirty="0">
                <a:solidFill>
                  <a:srgbClr val="002060"/>
                </a:solidFill>
              </a:rPr>
              <a:t>, </a:t>
            </a:r>
            <a:r>
              <a:rPr lang="ru-RU" sz="3600" dirty="0" err="1">
                <a:solidFill>
                  <a:srgbClr val="002060"/>
                </a:solidFill>
              </a:rPr>
              <a:t>сили</a:t>
            </a:r>
            <a:r>
              <a:rPr lang="ru-RU" sz="3600" dirty="0">
                <a:solidFill>
                  <a:srgbClr val="002060"/>
                </a:solidFill>
              </a:rPr>
              <a:t>, </a:t>
            </a:r>
            <a:r>
              <a:rPr lang="ru-RU" sz="3600" dirty="0" err="1">
                <a:solidFill>
                  <a:srgbClr val="002060"/>
                </a:solidFill>
              </a:rPr>
              <a:t>енергії</a:t>
            </a:r>
            <a:r>
              <a:rPr lang="ru-RU" sz="3600" dirty="0">
                <a:solidFill>
                  <a:srgbClr val="002060"/>
                </a:solidFill>
              </a:rPr>
              <a:t> </a:t>
            </a:r>
            <a:r>
              <a:rPr lang="ru-RU" sz="3600" dirty="0" err="1">
                <a:solidFill>
                  <a:srgbClr val="002060"/>
                </a:solidFill>
              </a:rPr>
              <a:t>і</a:t>
            </a:r>
            <a:r>
              <a:rPr lang="ru-RU" sz="3600" dirty="0">
                <a:solidFill>
                  <a:srgbClr val="002060"/>
                </a:solidFill>
              </a:rPr>
              <a:t> </a:t>
            </a:r>
            <a:r>
              <a:rPr lang="ru-RU" sz="3600" dirty="0" err="1">
                <a:solidFill>
                  <a:srgbClr val="002060"/>
                </a:solidFill>
              </a:rPr>
              <a:t>активності</a:t>
            </a:r>
            <a:r>
              <a:rPr lang="ru-RU" sz="3600" dirty="0">
                <a:solidFill>
                  <a:srgbClr val="002060"/>
                </a:solidFill>
              </a:rPr>
              <a:t>. Чим </a:t>
            </a:r>
            <a:r>
              <a:rPr lang="ru-RU" sz="3600" dirty="0" err="1">
                <a:solidFill>
                  <a:srgbClr val="002060"/>
                </a:solidFill>
              </a:rPr>
              <a:t>світліше</a:t>
            </a:r>
            <a:r>
              <a:rPr lang="ru-RU" sz="3600" dirty="0">
                <a:solidFill>
                  <a:srgbClr val="002060"/>
                </a:solidFill>
              </a:rPr>
              <a:t> </a:t>
            </a:r>
            <a:r>
              <a:rPr lang="ru-RU" sz="3600" dirty="0" err="1">
                <a:solidFill>
                  <a:srgbClr val="002060"/>
                </a:solidFill>
              </a:rPr>
              <a:t>колір</a:t>
            </a:r>
            <a:r>
              <a:rPr lang="ru-RU" sz="3600" dirty="0">
                <a:solidFill>
                  <a:srgbClr val="002060"/>
                </a:solidFill>
              </a:rPr>
              <a:t> - </a:t>
            </a:r>
            <a:r>
              <a:rPr lang="ru-RU" sz="3600" dirty="0" err="1">
                <a:solidFill>
                  <a:srgbClr val="002060"/>
                </a:solidFill>
              </a:rPr>
              <a:t>тим</a:t>
            </a:r>
            <a:r>
              <a:rPr lang="ru-RU" sz="3600" dirty="0">
                <a:solidFill>
                  <a:srgbClr val="002060"/>
                </a:solidFill>
              </a:rPr>
              <a:t> </a:t>
            </a:r>
            <a:r>
              <a:rPr lang="ru-RU" sz="3600" dirty="0" err="1">
                <a:solidFill>
                  <a:srgbClr val="002060"/>
                </a:solidFill>
              </a:rPr>
              <a:t>романтичніша</a:t>
            </a:r>
            <a:r>
              <a:rPr lang="ru-RU" sz="3600" dirty="0">
                <a:solidFill>
                  <a:srgbClr val="002060"/>
                </a:solidFill>
              </a:rPr>
              <a:t> </a:t>
            </a:r>
            <a:r>
              <a:rPr lang="ru-RU" sz="3600" dirty="0" err="1">
                <a:solidFill>
                  <a:srgbClr val="002060"/>
                </a:solidFill>
              </a:rPr>
              <a:t>і</a:t>
            </a:r>
            <a:r>
              <a:rPr lang="ru-RU" sz="3600" dirty="0">
                <a:solidFill>
                  <a:srgbClr val="002060"/>
                </a:solidFill>
              </a:rPr>
              <a:t> </a:t>
            </a:r>
            <a:r>
              <a:rPr lang="ru-RU" sz="3600" dirty="0" err="1">
                <a:solidFill>
                  <a:srgbClr val="002060"/>
                </a:solidFill>
              </a:rPr>
              <a:t>раниміша</a:t>
            </a:r>
            <a:r>
              <a:rPr lang="ru-RU" sz="3600" dirty="0">
                <a:solidFill>
                  <a:srgbClr val="002060"/>
                </a:solidFill>
              </a:rPr>
              <a:t> душа. Чим </a:t>
            </a:r>
            <a:r>
              <a:rPr lang="ru-RU" sz="3600" dirty="0" err="1">
                <a:solidFill>
                  <a:srgbClr val="002060"/>
                </a:solidFill>
              </a:rPr>
              <a:t>більше</a:t>
            </a:r>
            <a:r>
              <a:rPr lang="ru-RU" sz="3600" dirty="0">
                <a:solidFill>
                  <a:srgbClr val="002060"/>
                </a:solidFill>
              </a:rPr>
              <a:t> </a:t>
            </a:r>
            <a:r>
              <a:rPr lang="ru-RU" sz="3600" dirty="0" err="1">
                <a:solidFill>
                  <a:srgbClr val="002060"/>
                </a:solidFill>
              </a:rPr>
              <a:t>кольору</a:t>
            </a:r>
            <a:r>
              <a:rPr lang="ru-RU" sz="3600" dirty="0">
                <a:solidFill>
                  <a:srgbClr val="002060"/>
                </a:solidFill>
              </a:rPr>
              <a:t> в </a:t>
            </a:r>
            <a:r>
              <a:rPr lang="ru-RU" sz="3600" dirty="0" err="1">
                <a:solidFill>
                  <a:srgbClr val="002060"/>
                </a:solidFill>
              </a:rPr>
              <a:t>райдужці</a:t>
            </a:r>
            <a:r>
              <a:rPr lang="ru-RU" sz="3600" dirty="0">
                <a:solidFill>
                  <a:srgbClr val="002060"/>
                </a:solidFill>
              </a:rPr>
              <a:t> - </a:t>
            </a:r>
            <a:r>
              <a:rPr lang="ru-RU" sz="3600" dirty="0" err="1">
                <a:solidFill>
                  <a:srgbClr val="002060"/>
                </a:solidFill>
              </a:rPr>
              <a:t>тим</a:t>
            </a:r>
            <a:r>
              <a:rPr lang="ru-RU" sz="3600" dirty="0">
                <a:solidFill>
                  <a:srgbClr val="002060"/>
                </a:solidFill>
              </a:rPr>
              <a:t> </a:t>
            </a:r>
            <a:r>
              <a:rPr lang="ru-RU" sz="3600" dirty="0" err="1">
                <a:solidFill>
                  <a:srgbClr val="002060"/>
                </a:solidFill>
              </a:rPr>
              <a:t>більше</a:t>
            </a:r>
            <a:r>
              <a:rPr lang="ru-RU" sz="3600" dirty="0">
                <a:solidFill>
                  <a:srgbClr val="002060"/>
                </a:solidFill>
              </a:rPr>
              <a:t> </a:t>
            </a:r>
            <a:r>
              <a:rPr lang="ru-RU" sz="3600" dirty="0" err="1">
                <a:solidFill>
                  <a:srgbClr val="002060"/>
                </a:solidFill>
              </a:rPr>
              <a:t>цікава</a:t>
            </a:r>
            <a:r>
              <a:rPr lang="ru-RU" sz="3600" dirty="0">
                <a:solidFill>
                  <a:srgbClr val="002060"/>
                </a:solidFill>
              </a:rPr>
              <a:t> </a:t>
            </a:r>
            <a:r>
              <a:rPr lang="ru-RU" sz="3600" dirty="0" err="1">
                <a:solidFill>
                  <a:srgbClr val="002060"/>
                </a:solidFill>
              </a:rPr>
              <a:t>і</a:t>
            </a:r>
            <a:r>
              <a:rPr lang="ru-RU" sz="3600" dirty="0">
                <a:solidFill>
                  <a:srgbClr val="002060"/>
                </a:solidFill>
              </a:rPr>
              <a:t> </a:t>
            </a:r>
            <a:r>
              <a:rPr lang="ru-RU" sz="3600" dirty="0" err="1">
                <a:solidFill>
                  <a:srgbClr val="002060"/>
                </a:solidFill>
              </a:rPr>
              <a:t>творча</a:t>
            </a:r>
            <a:r>
              <a:rPr lang="ru-RU" sz="3600" dirty="0">
                <a:solidFill>
                  <a:srgbClr val="002060"/>
                </a:solidFill>
              </a:rPr>
              <a:t> особа. Чим </a:t>
            </a:r>
            <a:r>
              <a:rPr lang="ru-RU" sz="3600" dirty="0" err="1">
                <a:solidFill>
                  <a:srgbClr val="002060"/>
                </a:solidFill>
              </a:rPr>
              <a:t>тепліше</a:t>
            </a:r>
            <a:r>
              <a:rPr lang="ru-RU" sz="3600" dirty="0">
                <a:solidFill>
                  <a:srgbClr val="002060"/>
                </a:solidFill>
              </a:rPr>
              <a:t> </a:t>
            </a:r>
            <a:r>
              <a:rPr lang="ru-RU" sz="3600" dirty="0" err="1">
                <a:solidFill>
                  <a:srgbClr val="002060"/>
                </a:solidFill>
              </a:rPr>
              <a:t>відтінок</a:t>
            </a:r>
            <a:r>
              <a:rPr lang="ru-RU" sz="3600" dirty="0">
                <a:solidFill>
                  <a:srgbClr val="002060"/>
                </a:solidFill>
              </a:rPr>
              <a:t> очей - </a:t>
            </a:r>
            <a:r>
              <a:rPr lang="ru-RU" sz="3600" dirty="0" err="1">
                <a:solidFill>
                  <a:srgbClr val="002060"/>
                </a:solidFill>
              </a:rPr>
              <a:t>тим</a:t>
            </a:r>
            <a:r>
              <a:rPr lang="ru-RU" sz="3600" dirty="0">
                <a:solidFill>
                  <a:srgbClr val="002060"/>
                </a:solidFill>
              </a:rPr>
              <a:t> </a:t>
            </a:r>
            <a:r>
              <a:rPr lang="ru-RU" sz="3600" dirty="0" err="1">
                <a:solidFill>
                  <a:srgbClr val="002060"/>
                </a:solidFill>
              </a:rPr>
              <a:t>ніжніше</a:t>
            </a:r>
            <a:r>
              <a:rPr lang="ru-RU" sz="3600" dirty="0">
                <a:solidFill>
                  <a:srgbClr val="002060"/>
                </a:solidFill>
              </a:rPr>
              <a:t> </a:t>
            </a:r>
            <a:r>
              <a:rPr lang="ru-RU" sz="3600" dirty="0" err="1">
                <a:solidFill>
                  <a:srgbClr val="002060"/>
                </a:solidFill>
              </a:rPr>
              <a:t>людина</a:t>
            </a:r>
            <a:r>
              <a:rPr lang="ru-RU" sz="3600" dirty="0">
                <a:solidFill>
                  <a:srgbClr val="002060"/>
                </a:solidFill>
              </a:rPr>
              <a:t>. І, </a:t>
            </a:r>
            <a:r>
              <a:rPr lang="ru-RU" sz="3600" dirty="0" err="1">
                <a:solidFill>
                  <a:srgbClr val="002060"/>
                </a:solidFill>
              </a:rPr>
              <a:t>навпаки</a:t>
            </a:r>
            <a:r>
              <a:rPr lang="ru-RU" sz="3600" dirty="0">
                <a:solidFill>
                  <a:srgbClr val="002060"/>
                </a:solidFill>
              </a:rPr>
              <a:t> - </a:t>
            </a:r>
            <a:r>
              <a:rPr lang="ru-RU" sz="3600" dirty="0" err="1">
                <a:solidFill>
                  <a:srgbClr val="002060"/>
                </a:solidFill>
              </a:rPr>
              <a:t>чим</a:t>
            </a:r>
            <a:r>
              <a:rPr lang="ru-RU" sz="3600" dirty="0">
                <a:solidFill>
                  <a:srgbClr val="002060"/>
                </a:solidFill>
              </a:rPr>
              <a:t> </a:t>
            </a:r>
            <a:r>
              <a:rPr lang="ru-RU" sz="3600" dirty="0" err="1">
                <a:solidFill>
                  <a:srgbClr val="002060"/>
                </a:solidFill>
              </a:rPr>
              <a:t>холодніше</a:t>
            </a:r>
            <a:r>
              <a:rPr lang="ru-RU" sz="3600" dirty="0">
                <a:solidFill>
                  <a:srgbClr val="002060"/>
                </a:solidFill>
              </a:rPr>
              <a:t> </a:t>
            </a:r>
            <a:r>
              <a:rPr lang="ru-RU" sz="3600" dirty="0" err="1">
                <a:solidFill>
                  <a:srgbClr val="002060"/>
                </a:solidFill>
              </a:rPr>
              <a:t>колір</a:t>
            </a:r>
            <a:r>
              <a:rPr lang="ru-RU" sz="3600" dirty="0">
                <a:solidFill>
                  <a:srgbClr val="002060"/>
                </a:solidFill>
              </a:rPr>
              <a:t> очей - </a:t>
            </a:r>
            <a:r>
              <a:rPr lang="ru-RU" sz="3600" dirty="0" err="1">
                <a:solidFill>
                  <a:srgbClr val="002060"/>
                </a:solidFill>
              </a:rPr>
              <a:t>тим</a:t>
            </a:r>
            <a:r>
              <a:rPr lang="ru-RU" sz="3600" dirty="0">
                <a:solidFill>
                  <a:srgbClr val="002060"/>
                </a:solidFill>
              </a:rPr>
              <a:t> </a:t>
            </a:r>
            <a:r>
              <a:rPr lang="ru-RU" sz="3600" dirty="0" err="1">
                <a:solidFill>
                  <a:srgbClr val="002060"/>
                </a:solidFill>
              </a:rPr>
              <a:t>більше</a:t>
            </a:r>
            <a:r>
              <a:rPr lang="ru-RU" sz="3600" dirty="0">
                <a:solidFill>
                  <a:srgbClr val="002060"/>
                </a:solidFill>
              </a:rPr>
              <a:t> </a:t>
            </a:r>
            <a:r>
              <a:rPr lang="ru-RU" sz="3600" dirty="0" err="1">
                <a:solidFill>
                  <a:srgbClr val="002060"/>
                </a:solidFill>
              </a:rPr>
              <a:t>холодний</a:t>
            </a:r>
            <a:r>
              <a:rPr lang="ru-RU" sz="3600" dirty="0">
                <a:solidFill>
                  <a:srgbClr val="002060"/>
                </a:solidFill>
              </a:rPr>
              <a:t> характер. </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9FF66"/>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47248" cy="3730426"/>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ru-RU" sz="2400" i="1" dirty="0">
                <a:solidFill>
                  <a:srgbClr val="002060"/>
                </a:solidFill>
              </a:rPr>
              <a:t>                                                   </a:t>
            </a:r>
            <a:r>
              <a:rPr lang="ru-RU" sz="2400" b="1" i="1" dirty="0" err="1">
                <a:solidFill>
                  <a:srgbClr val="FF0000"/>
                </a:solidFill>
              </a:rPr>
              <a:t>Зелені</a:t>
            </a:r>
            <a:r>
              <a:rPr lang="ru-RU" sz="2400" b="1" i="1" dirty="0">
                <a:solidFill>
                  <a:srgbClr val="FF0000"/>
                </a:solidFill>
              </a:rPr>
              <a:t> </a:t>
            </a:r>
            <a:r>
              <a:rPr lang="ru-RU" sz="2400" b="1" i="1" dirty="0" err="1">
                <a:solidFill>
                  <a:srgbClr val="FF0000"/>
                </a:solidFill>
              </a:rPr>
              <a:t>очі</a:t>
            </a:r>
            <a:r>
              <a:rPr lang="ru-RU" sz="2400" b="1" i="1" dirty="0">
                <a:solidFill>
                  <a:srgbClr val="FF0000"/>
                </a:solidFill>
              </a:rPr>
              <a:t>.</a:t>
            </a:r>
            <a:r>
              <a:rPr lang="ru-RU" sz="2400" i="1" dirty="0">
                <a:solidFill>
                  <a:srgbClr val="002060"/>
                </a:solidFill>
              </a:rPr>
              <a:t/>
            </a:r>
            <a:br>
              <a:rPr lang="ru-RU" sz="2400" i="1" dirty="0">
                <a:solidFill>
                  <a:srgbClr val="002060"/>
                </a:solidFill>
              </a:rPr>
            </a:br>
            <a:r>
              <a:rPr lang="ru-RU" sz="2400" i="1" dirty="0" err="1">
                <a:solidFill>
                  <a:srgbClr val="002060"/>
                </a:solidFill>
              </a:rPr>
              <a:t>Зеленоокі</a:t>
            </a:r>
            <a:r>
              <a:rPr lang="ru-RU" sz="2400" i="1" dirty="0">
                <a:solidFill>
                  <a:srgbClr val="002060"/>
                </a:solidFill>
              </a:rPr>
              <a:t> люди </a:t>
            </a:r>
            <a:r>
              <a:rPr lang="ru-RU" sz="2400" i="1" dirty="0" err="1">
                <a:solidFill>
                  <a:srgbClr val="002060"/>
                </a:solidFill>
              </a:rPr>
              <a:t>відрізняються</a:t>
            </a:r>
            <a:r>
              <a:rPr lang="ru-RU" sz="2400" i="1" dirty="0">
                <a:solidFill>
                  <a:srgbClr val="002060"/>
                </a:solidFill>
              </a:rPr>
              <a:t> </a:t>
            </a:r>
            <a:r>
              <a:rPr lang="ru-RU" sz="2400" i="1" dirty="0" err="1">
                <a:solidFill>
                  <a:srgbClr val="002060"/>
                </a:solidFill>
              </a:rPr>
              <a:t>напористістю</a:t>
            </a:r>
            <a:r>
              <a:rPr lang="ru-RU" sz="2400" i="1" dirty="0">
                <a:solidFill>
                  <a:srgbClr val="002060"/>
                </a:solidFill>
              </a:rPr>
              <a:t>, </a:t>
            </a:r>
            <a:r>
              <a:rPr lang="ru-RU" sz="2400" i="1" dirty="0" err="1">
                <a:solidFill>
                  <a:srgbClr val="002060"/>
                </a:solidFill>
              </a:rPr>
              <a:t>витривалістю</a:t>
            </a:r>
            <a:r>
              <a:rPr lang="ru-RU" sz="2400" i="1" dirty="0">
                <a:solidFill>
                  <a:srgbClr val="002060"/>
                </a:solidFill>
              </a:rPr>
              <a:t>, </a:t>
            </a:r>
            <a:r>
              <a:rPr lang="ru-RU" sz="2400" i="1" dirty="0" err="1">
                <a:solidFill>
                  <a:srgbClr val="002060"/>
                </a:solidFill>
              </a:rPr>
              <a:t>упертістю</a:t>
            </a:r>
            <a:r>
              <a:rPr lang="ru-RU" sz="2400" i="1" dirty="0">
                <a:solidFill>
                  <a:srgbClr val="002060"/>
                </a:solidFill>
              </a:rPr>
              <a:t>, </a:t>
            </a:r>
            <a:r>
              <a:rPr lang="ru-RU" sz="2400" i="1" dirty="0" err="1">
                <a:solidFill>
                  <a:srgbClr val="002060"/>
                </a:solidFill>
              </a:rPr>
              <a:t>стабільністю</a:t>
            </a:r>
            <a:r>
              <a:rPr lang="ru-RU" sz="2400" i="1" dirty="0">
                <a:solidFill>
                  <a:srgbClr val="002060"/>
                </a:solidFill>
              </a:rPr>
              <a:t>, </a:t>
            </a:r>
            <a:r>
              <a:rPr lang="ru-RU" sz="2400" i="1" dirty="0" err="1">
                <a:solidFill>
                  <a:srgbClr val="002060"/>
                </a:solidFill>
              </a:rPr>
              <a:t>твердістю</a:t>
            </a:r>
            <a:r>
              <a:rPr lang="ru-RU" sz="2400" i="1" dirty="0">
                <a:solidFill>
                  <a:srgbClr val="002060"/>
                </a:solidFill>
              </a:rPr>
              <a:t>, </a:t>
            </a:r>
            <a:r>
              <a:rPr lang="ru-RU" sz="2400" i="1" dirty="0" err="1">
                <a:solidFill>
                  <a:srgbClr val="002060"/>
                </a:solidFill>
              </a:rPr>
              <a:t>принциповістю</a:t>
            </a:r>
            <a:r>
              <a:rPr lang="ru-RU" sz="2400" i="1" dirty="0">
                <a:solidFill>
                  <a:srgbClr val="002060"/>
                </a:solidFill>
              </a:rPr>
              <a:t> </a:t>
            </a:r>
            <a:r>
              <a:rPr lang="ru-RU" sz="2400" i="1" dirty="0" err="1">
                <a:solidFill>
                  <a:srgbClr val="002060"/>
                </a:solidFill>
              </a:rPr>
              <a:t>і</a:t>
            </a:r>
            <a:r>
              <a:rPr lang="ru-RU" sz="2400" i="1" dirty="0">
                <a:solidFill>
                  <a:srgbClr val="002060"/>
                </a:solidFill>
              </a:rPr>
              <a:t> </a:t>
            </a:r>
            <a:r>
              <a:rPr lang="ru-RU" sz="2400" i="1" dirty="0" err="1">
                <a:solidFill>
                  <a:srgbClr val="002060"/>
                </a:solidFill>
              </a:rPr>
              <a:t>цілеспрямованістю</a:t>
            </a:r>
            <a:r>
              <a:rPr lang="ru-RU" sz="2400" i="1" dirty="0">
                <a:solidFill>
                  <a:srgbClr val="002060"/>
                </a:solidFill>
              </a:rPr>
              <a:t>. </a:t>
            </a:r>
            <a:r>
              <a:rPr lang="ru-RU" sz="2400" i="1" dirty="0" err="1">
                <a:solidFill>
                  <a:srgbClr val="002060"/>
                </a:solidFill>
              </a:rPr>
              <a:t>Схильні</a:t>
            </a:r>
            <a:r>
              <a:rPr lang="ru-RU" sz="2400" i="1" dirty="0">
                <a:solidFill>
                  <a:srgbClr val="002060"/>
                </a:solidFill>
              </a:rPr>
              <a:t> до </a:t>
            </a:r>
            <a:r>
              <a:rPr lang="ru-RU" sz="2400" i="1" dirty="0" err="1">
                <a:solidFill>
                  <a:srgbClr val="002060"/>
                </a:solidFill>
              </a:rPr>
              <a:t>наполегливої</a:t>
            </a:r>
            <a:r>
              <a:rPr lang="ru-RU" sz="2400" i="1" dirty="0">
                <a:solidFill>
                  <a:srgbClr val="002060"/>
                </a:solidFill>
              </a:rPr>
              <a:t> </a:t>
            </a:r>
            <a:r>
              <a:rPr lang="ru-RU" sz="2400" i="1" dirty="0" err="1">
                <a:solidFill>
                  <a:srgbClr val="002060"/>
                </a:solidFill>
              </a:rPr>
              <a:t>праці</a:t>
            </a:r>
            <a:r>
              <a:rPr lang="ru-RU" sz="2400" i="1" dirty="0">
                <a:solidFill>
                  <a:srgbClr val="002060"/>
                </a:solidFill>
              </a:rPr>
              <a:t>, </a:t>
            </a:r>
            <a:r>
              <a:rPr lang="ru-RU" sz="2400" i="1" dirty="0" err="1">
                <a:solidFill>
                  <a:srgbClr val="002060"/>
                </a:solidFill>
              </a:rPr>
              <a:t>якщо</a:t>
            </a:r>
            <a:r>
              <a:rPr lang="ru-RU" sz="2400" i="1" dirty="0">
                <a:solidFill>
                  <a:srgbClr val="002060"/>
                </a:solidFill>
              </a:rPr>
              <a:t> </a:t>
            </a:r>
            <a:r>
              <a:rPr lang="ru-RU" sz="2400" i="1" dirty="0" err="1">
                <a:solidFill>
                  <a:srgbClr val="002060"/>
                </a:solidFill>
              </a:rPr>
              <a:t>намітять</a:t>
            </a:r>
            <a:r>
              <a:rPr lang="ru-RU" sz="2400" i="1" dirty="0">
                <a:solidFill>
                  <a:srgbClr val="002060"/>
                </a:solidFill>
              </a:rPr>
              <a:t> мету - </a:t>
            </a:r>
            <a:r>
              <a:rPr lang="ru-RU" sz="2400" i="1" dirty="0" err="1">
                <a:solidFill>
                  <a:srgbClr val="002060"/>
                </a:solidFill>
              </a:rPr>
              <a:t>йдуть</a:t>
            </a:r>
            <a:r>
              <a:rPr lang="ru-RU" sz="2400" i="1" dirty="0">
                <a:solidFill>
                  <a:srgbClr val="002060"/>
                </a:solidFill>
              </a:rPr>
              <a:t> до </a:t>
            </a:r>
            <a:r>
              <a:rPr lang="ru-RU" sz="2400" i="1" dirty="0" err="1">
                <a:solidFill>
                  <a:srgbClr val="002060"/>
                </a:solidFill>
              </a:rPr>
              <a:t>неї</a:t>
            </a:r>
            <a:r>
              <a:rPr lang="ru-RU" sz="2400" i="1" dirty="0">
                <a:solidFill>
                  <a:srgbClr val="002060"/>
                </a:solidFill>
              </a:rPr>
              <a:t>, не </a:t>
            </a:r>
            <a:r>
              <a:rPr lang="ru-RU" sz="2400" i="1" dirty="0" err="1">
                <a:solidFill>
                  <a:srgbClr val="002060"/>
                </a:solidFill>
              </a:rPr>
              <a:t>дивлячись</a:t>
            </a:r>
            <a:r>
              <a:rPr lang="ru-RU" sz="2400" i="1" dirty="0">
                <a:solidFill>
                  <a:srgbClr val="002060"/>
                </a:solidFill>
              </a:rPr>
              <a:t> </a:t>
            </a:r>
            <a:r>
              <a:rPr lang="ru-RU" sz="2400" i="1" dirty="0" err="1">
                <a:solidFill>
                  <a:srgbClr val="002060"/>
                </a:solidFill>
              </a:rPr>
              <a:t>ні</a:t>
            </a:r>
            <a:r>
              <a:rPr lang="ru-RU" sz="2400" i="1" dirty="0">
                <a:solidFill>
                  <a:srgbClr val="002060"/>
                </a:solidFill>
              </a:rPr>
              <a:t> на </a:t>
            </a:r>
            <a:r>
              <a:rPr lang="ru-RU" sz="2400" i="1" dirty="0" err="1">
                <a:solidFill>
                  <a:srgbClr val="002060"/>
                </a:solidFill>
              </a:rPr>
              <a:t>що</a:t>
            </a:r>
            <a:r>
              <a:rPr lang="ru-RU" sz="2400" i="1" dirty="0">
                <a:solidFill>
                  <a:srgbClr val="002060"/>
                </a:solidFill>
              </a:rPr>
              <a:t>, </a:t>
            </a:r>
            <a:r>
              <a:rPr lang="ru-RU" sz="2400" i="1" dirty="0" err="1">
                <a:solidFill>
                  <a:srgbClr val="002060"/>
                </a:solidFill>
              </a:rPr>
              <a:t>наполегливо</a:t>
            </a:r>
            <a:r>
              <a:rPr lang="ru-RU" sz="2400" i="1" dirty="0">
                <a:solidFill>
                  <a:srgbClr val="002060"/>
                </a:solidFill>
              </a:rPr>
              <a:t> </a:t>
            </a:r>
            <a:r>
              <a:rPr lang="ru-RU" sz="2400" i="1" dirty="0" err="1">
                <a:solidFill>
                  <a:srgbClr val="002060"/>
                </a:solidFill>
              </a:rPr>
              <a:t>долаючи</a:t>
            </a:r>
            <a:r>
              <a:rPr lang="ru-RU" sz="2400" i="1" dirty="0">
                <a:solidFill>
                  <a:srgbClr val="002060"/>
                </a:solidFill>
              </a:rPr>
              <a:t> </a:t>
            </a:r>
            <a:r>
              <a:rPr lang="ru-RU" sz="2400" i="1" dirty="0" err="1">
                <a:solidFill>
                  <a:srgbClr val="002060"/>
                </a:solidFill>
              </a:rPr>
              <a:t>всі</a:t>
            </a:r>
            <a:r>
              <a:rPr lang="ru-RU" sz="2400" i="1" dirty="0">
                <a:solidFill>
                  <a:srgbClr val="002060"/>
                </a:solidFill>
              </a:rPr>
              <a:t> </a:t>
            </a:r>
            <a:r>
              <a:rPr lang="ru-RU" sz="2400" i="1" dirty="0" err="1">
                <a:solidFill>
                  <a:srgbClr val="002060"/>
                </a:solidFill>
              </a:rPr>
              <a:t>препятствія</a:t>
            </a:r>
            <a:r>
              <a:rPr lang="ru-RU" sz="2400" i="1" dirty="0">
                <a:solidFill>
                  <a:srgbClr val="002060"/>
                </a:solidFill>
              </a:rPr>
              <a:t> </a:t>
            </a:r>
            <a:r>
              <a:rPr lang="ru-RU" sz="2400" i="1" dirty="0" err="1">
                <a:solidFill>
                  <a:srgbClr val="002060"/>
                </a:solidFill>
              </a:rPr>
              <a:t>на</a:t>
            </a:r>
            <a:r>
              <a:rPr lang="ru-RU" sz="2400" i="1" dirty="0">
                <a:solidFill>
                  <a:srgbClr val="002060"/>
                </a:solidFill>
              </a:rPr>
              <a:t> шляху. </a:t>
            </a:r>
            <a:r>
              <a:rPr lang="ru-RU" sz="2400" i="1" dirty="0" err="1">
                <a:solidFill>
                  <a:srgbClr val="002060"/>
                </a:solidFill>
              </a:rPr>
              <a:t>Хороші</a:t>
            </a:r>
            <a:r>
              <a:rPr lang="ru-RU" sz="2400" i="1" dirty="0">
                <a:solidFill>
                  <a:srgbClr val="002060"/>
                </a:solidFill>
              </a:rPr>
              <a:t> </a:t>
            </a:r>
            <a:r>
              <a:rPr lang="ru-RU" sz="2400" i="1" dirty="0" err="1">
                <a:solidFill>
                  <a:srgbClr val="002060"/>
                </a:solidFill>
              </a:rPr>
              <a:t>організатори</a:t>
            </a:r>
            <a:r>
              <a:rPr lang="ru-RU" sz="2400" i="1" dirty="0">
                <a:solidFill>
                  <a:srgbClr val="002060"/>
                </a:solidFill>
              </a:rPr>
              <a:t>, </a:t>
            </a:r>
            <a:r>
              <a:rPr lang="ru-RU" sz="2400" i="1" dirty="0" err="1">
                <a:solidFill>
                  <a:srgbClr val="002060"/>
                </a:solidFill>
              </a:rPr>
              <a:t>мають</a:t>
            </a:r>
            <a:r>
              <a:rPr lang="ru-RU" sz="2400" i="1" dirty="0">
                <a:solidFill>
                  <a:srgbClr val="002060"/>
                </a:solidFill>
              </a:rPr>
              <a:t> авторитет. Ним, як </a:t>
            </a:r>
            <a:r>
              <a:rPr lang="ru-RU" sz="2400" i="1" dirty="0" err="1">
                <a:solidFill>
                  <a:srgbClr val="002060"/>
                </a:solidFill>
              </a:rPr>
              <a:t>і</a:t>
            </a:r>
            <a:r>
              <a:rPr lang="ru-RU" sz="2400" i="1" dirty="0">
                <a:solidFill>
                  <a:srgbClr val="002060"/>
                </a:solidFill>
              </a:rPr>
              <a:t> </a:t>
            </a:r>
            <a:r>
              <a:rPr lang="ru-RU" sz="2400" i="1" dirty="0" err="1">
                <a:solidFill>
                  <a:srgbClr val="002060"/>
                </a:solidFill>
              </a:rPr>
              <a:t>всім</a:t>
            </a:r>
            <a:r>
              <a:rPr lang="ru-RU" sz="2400" i="1" dirty="0">
                <a:solidFill>
                  <a:srgbClr val="002060"/>
                </a:solidFill>
              </a:rPr>
              <a:t> </a:t>
            </a:r>
            <a:r>
              <a:rPr lang="ru-RU" sz="2400" i="1" dirty="0" err="1">
                <a:solidFill>
                  <a:srgbClr val="002060"/>
                </a:solidFill>
              </a:rPr>
              <a:t>світлооким</a:t>
            </a:r>
            <a:r>
              <a:rPr lang="ru-RU" sz="2400" i="1" dirty="0">
                <a:solidFill>
                  <a:srgbClr val="002060"/>
                </a:solidFill>
              </a:rPr>
              <a:t>, не </a:t>
            </a:r>
            <a:r>
              <a:rPr lang="ru-RU" sz="2400" i="1" dirty="0" err="1">
                <a:solidFill>
                  <a:srgbClr val="002060"/>
                </a:solidFill>
              </a:rPr>
              <a:t>вистачає</a:t>
            </a:r>
            <a:r>
              <a:rPr lang="ru-RU" sz="2400" i="1" dirty="0">
                <a:solidFill>
                  <a:srgbClr val="002060"/>
                </a:solidFill>
              </a:rPr>
              <a:t> </a:t>
            </a:r>
            <a:r>
              <a:rPr lang="ru-RU" sz="2400" i="1" dirty="0" err="1">
                <a:solidFill>
                  <a:srgbClr val="002060"/>
                </a:solidFill>
              </a:rPr>
              <a:t>енергії</a:t>
            </a:r>
            <a:r>
              <a:rPr lang="ru-RU" sz="2400" i="1" dirty="0">
                <a:solidFill>
                  <a:srgbClr val="002060"/>
                </a:solidFill>
              </a:rPr>
              <a:t> </a:t>
            </a:r>
            <a:r>
              <a:rPr lang="ru-RU" sz="2400" i="1" dirty="0" err="1">
                <a:solidFill>
                  <a:srgbClr val="002060"/>
                </a:solidFill>
              </a:rPr>
              <a:t>і</a:t>
            </a:r>
            <a:r>
              <a:rPr lang="ru-RU" sz="2400" i="1" dirty="0">
                <a:solidFill>
                  <a:srgbClr val="002060"/>
                </a:solidFill>
              </a:rPr>
              <a:t> </a:t>
            </a:r>
            <a:r>
              <a:rPr lang="ru-RU" sz="2400" i="1" dirty="0" err="1">
                <a:solidFill>
                  <a:srgbClr val="002060"/>
                </a:solidFill>
              </a:rPr>
              <a:t>життєвих</a:t>
            </a:r>
            <a:r>
              <a:rPr lang="ru-RU" sz="2400" i="1" dirty="0">
                <a:solidFill>
                  <a:srgbClr val="002060"/>
                </a:solidFill>
              </a:rPr>
              <a:t> сил. Вони не </a:t>
            </a:r>
            <a:r>
              <a:rPr lang="ru-RU" sz="2400" i="1" dirty="0" err="1">
                <a:solidFill>
                  <a:srgbClr val="002060"/>
                </a:solidFill>
              </a:rPr>
              <a:t>дуже</a:t>
            </a:r>
            <a:r>
              <a:rPr lang="ru-RU" sz="2400" i="1" dirty="0">
                <a:solidFill>
                  <a:srgbClr val="002060"/>
                </a:solidFill>
              </a:rPr>
              <a:t> </a:t>
            </a:r>
            <a:r>
              <a:rPr lang="ru-RU" sz="2400" i="1" dirty="0" err="1">
                <a:solidFill>
                  <a:srgbClr val="002060"/>
                </a:solidFill>
              </a:rPr>
              <a:t>прагнуть</a:t>
            </a:r>
            <a:r>
              <a:rPr lang="ru-RU" sz="2400" i="1" dirty="0">
                <a:solidFill>
                  <a:srgbClr val="002060"/>
                </a:solidFill>
              </a:rPr>
              <a:t> до </a:t>
            </a:r>
            <a:r>
              <a:rPr lang="ru-RU" sz="2400" i="1" dirty="0" err="1">
                <a:solidFill>
                  <a:srgbClr val="002060"/>
                </a:solidFill>
              </a:rPr>
              <a:t>лідерства</a:t>
            </a:r>
            <a:r>
              <a:rPr lang="ru-RU" sz="2400" i="1" dirty="0">
                <a:solidFill>
                  <a:srgbClr val="002060"/>
                </a:solidFill>
              </a:rPr>
              <a:t>, </a:t>
            </a:r>
            <a:r>
              <a:rPr lang="ru-RU" sz="2400" i="1" dirty="0" err="1">
                <a:solidFill>
                  <a:srgbClr val="002060"/>
                </a:solidFill>
              </a:rPr>
              <a:t>але</a:t>
            </a:r>
            <a:r>
              <a:rPr lang="ru-RU" sz="2400" i="1" dirty="0">
                <a:solidFill>
                  <a:srgbClr val="002060"/>
                </a:solidFill>
              </a:rPr>
              <a:t> </a:t>
            </a:r>
            <a:r>
              <a:rPr lang="ru-RU" sz="2400" i="1" dirty="0" err="1">
                <a:solidFill>
                  <a:srgbClr val="002060"/>
                </a:solidFill>
              </a:rPr>
              <a:t>хочуть</a:t>
            </a:r>
            <a:r>
              <a:rPr lang="ru-RU" sz="2400" i="1" dirty="0">
                <a:solidFill>
                  <a:srgbClr val="002060"/>
                </a:solidFill>
              </a:rPr>
              <a:t> бути </a:t>
            </a:r>
            <a:r>
              <a:rPr lang="ru-RU" sz="2400" i="1" dirty="0" err="1">
                <a:solidFill>
                  <a:srgbClr val="002060"/>
                </a:solidFill>
              </a:rPr>
              <a:t>поважаними</a:t>
            </a:r>
            <a:r>
              <a:rPr lang="ru-RU" sz="2400" i="1" dirty="0">
                <a:solidFill>
                  <a:srgbClr val="002060"/>
                </a:solidFill>
              </a:rPr>
              <a:t> </a:t>
            </a:r>
            <a:r>
              <a:rPr lang="ru-RU" sz="2400" i="1" dirty="0" err="1">
                <a:solidFill>
                  <a:srgbClr val="002060"/>
                </a:solidFill>
              </a:rPr>
              <a:t>і</a:t>
            </a:r>
            <a:r>
              <a:rPr lang="ru-RU" sz="2400" i="1" dirty="0">
                <a:solidFill>
                  <a:srgbClr val="002060"/>
                </a:solidFill>
              </a:rPr>
              <a:t> </a:t>
            </a:r>
            <a:r>
              <a:rPr lang="ru-RU" sz="2400" i="1" dirty="0" err="1">
                <a:solidFill>
                  <a:srgbClr val="002060"/>
                </a:solidFill>
              </a:rPr>
              <a:t>кращими</a:t>
            </a:r>
            <a:r>
              <a:rPr lang="ru-RU" sz="2400" i="1" dirty="0">
                <a:solidFill>
                  <a:srgbClr val="002060"/>
                </a:solidFill>
              </a:rPr>
              <a:t> </a:t>
            </a:r>
            <a:r>
              <a:rPr lang="ru-RU" sz="2400" i="1" dirty="0" err="1">
                <a:solidFill>
                  <a:srgbClr val="002060"/>
                </a:solidFill>
              </a:rPr>
              <a:t>професіоналами</a:t>
            </a:r>
            <a:r>
              <a:rPr lang="ru-RU" sz="2400" i="1" dirty="0">
                <a:solidFill>
                  <a:srgbClr val="002060"/>
                </a:solidFill>
              </a:rPr>
              <a:t> в </a:t>
            </a:r>
            <a:r>
              <a:rPr lang="ru-RU" sz="2400" i="1" dirty="0" err="1">
                <a:solidFill>
                  <a:srgbClr val="002060"/>
                </a:solidFill>
              </a:rPr>
              <a:t>своїй</a:t>
            </a:r>
            <a:r>
              <a:rPr lang="ru-RU" sz="2400" i="1" dirty="0">
                <a:solidFill>
                  <a:srgbClr val="002060"/>
                </a:solidFill>
              </a:rPr>
              <a:t> </a:t>
            </a:r>
            <a:r>
              <a:rPr lang="ru-RU" sz="2400" i="1" dirty="0" err="1">
                <a:solidFill>
                  <a:srgbClr val="002060"/>
                </a:solidFill>
              </a:rPr>
              <a:t>справі</a:t>
            </a:r>
            <a:r>
              <a:rPr lang="ru-RU" sz="2400" i="1" dirty="0">
                <a:solidFill>
                  <a:srgbClr val="002060"/>
                </a:solidFill>
              </a:rPr>
              <a:t>. І часто </a:t>
            </a:r>
            <a:r>
              <a:rPr lang="ru-RU" sz="2400" i="1" dirty="0" err="1">
                <a:solidFill>
                  <a:srgbClr val="002060"/>
                </a:solidFill>
              </a:rPr>
              <a:t>їм</a:t>
            </a:r>
            <a:r>
              <a:rPr lang="ru-RU" sz="2400" i="1" dirty="0">
                <a:solidFill>
                  <a:srgbClr val="002060"/>
                </a:solidFill>
              </a:rPr>
              <a:t> </a:t>
            </a:r>
            <a:r>
              <a:rPr lang="ru-RU" sz="2400" i="1" dirty="0" err="1">
                <a:solidFill>
                  <a:srgbClr val="002060"/>
                </a:solidFill>
              </a:rPr>
              <a:t>це</a:t>
            </a:r>
            <a:r>
              <a:rPr lang="ru-RU" sz="2400" i="1" dirty="0">
                <a:solidFill>
                  <a:srgbClr val="002060"/>
                </a:solidFill>
              </a:rPr>
              <a:t> </a:t>
            </a:r>
            <a:r>
              <a:rPr lang="ru-RU" sz="2400" i="1" dirty="0" err="1">
                <a:solidFill>
                  <a:srgbClr val="002060"/>
                </a:solidFill>
              </a:rPr>
              <a:t>вдається</a:t>
            </a:r>
            <a:r>
              <a:rPr lang="ru-RU" sz="2400" i="1" dirty="0">
                <a:solidFill>
                  <a:srgbClr val="002060"/>
                </a:solidFill>
              </a:rPr>
              <a:t>. </a:t>
            </a:r>
          </a:p>
        </p:txBody>
      </p:sp>
      <p:pic>
        <p:nvPicPr>
          <p:cNvPr id="3" name="Рисунок 2" descr="imagesд.jpg"/>
          <p:cNvPicPr>
            <a:picLocks noChangeAspect="1"/>
          </p:cNvPicPr>
          <p:nvPr/>
        </p:nvPicPr>
        <p:blipFill>
          <a:blip r:embed="rId2" cstate="print"/>
          <a:stretch>
            <a:fillRect/>
          </a:stretch>
        </p:blipFill>
        <p:spPr>
          <a:xfrm>
            <a:off x="683568" y="4149080"/>
            <a:ext cx="3727890" cy="2471753"/>
          </a:xfrm>
          <a:prstGeom prst="rect">
            <a:avLst/>
          </a:prstGeom>
        </p:spPr>
      </p:pic>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2656"/>
            <a:ext cx="9144000" cy="4032448"/>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ru-RU" sz="2300" b="1" dirty="0">
                <a:solidFill>
                  <a:srgbClr val="002060"/>
                </a:solidFill>
              </a:rPr>
              <a:t>                                                    </a:t>
            </a:r>
            <a:r>
              <a:rPr lang="ru-RU" sz="2300" b="1" dirty="0" err="1">
                <a:solidFill>
                  <a:srgbClr val="002060"/>
                </a:solidFill>
              </a:rPr>
              <a:t>Карі</a:t>
            </a:r>
            <a:r>
              <a:rPr lang="ru-RU" sz="2300" b="1" dirty="0">
                <a:solidFill>
                  <a:srgbClr val="002060"/>
                </a:solidFill>
              </a:rPr>
              <a:t>, </a:t>
            </a:r>
            <a:r>
              <a:rPr lang="ru-RU" sz="2300" b="1" dirty="0" err="1">
                <a:solidFill>
                  <a:srgbClr val="002060"/>
                </a:solidFill>
              </a:rPr>
              <a:t>чорні</a:t>
            </a:r>
            <a:r>
              <a:rPr lang="ru-RU" sz="2300" b="1" dirty="0">
                <a:solidFill>
                  <a:srgbClr val="002060"/>
                </a:solidFill>
              </a:rPr>
              <a:t> </a:t>
            </a:r>
            <a:r>
              <a:rPr lang="ru-RU" sz="2300" b="1" dirty="0" err="1">
                <a:solidFill>
                  <a:srgbClr val="002060"/>
                </a:solidFill>
              </a:rPr>
              <a:t>очі</a:t>
            </a:r>
            <a:r>
              <a:rPr lang="ru-RU" sz="2300" b="1" dirty="0">
                <a:solidFill>
                  <a:srgbClr val="002060"/>
                </a:solidFill>
              </a:rPr>
              <a:t>.</a:t>
            </a:r>
            <a:r>
              <a:rPr lang="ru-RU" sz="2300" dirty="0">
                <a:solidFill>
                  <a:srgbClr val="002060"/>
                </a:solidFill>
              </a:rPr>
              <a:t/>
            </a:r>
            <a:br>
              <a:rPr lang="ru-RU" sz="2300" dirty="0">
                <a:solidFill>
                  <a:srgbClr val="002060"/>
                </a:solidFill>
              </a:rPr>
            </a:br>
            <a:r>
              <a:rPr lang="ru-RU" sz="2300" dirty="0" err="1">
                <a:solidFill>
                  <a:srgbClr val="002060"/>
                </a:solidFill>
              </a:rPr>
              <a:t>Це</a:t>
            </a:r>
            <a:r>
              <a:rPr lang="ru-RU" sz="2300" dirty="0">
                <a:solidFill>
                  <a:srgbClr val="002060"/>
                </a:solidFill>
              </a:rPr>
              <a:t> </a:t>
            </a:r>
            <a:r>
              <a:rPr lang="ru-RU" sz="2300" dirty="0" err="1">
                <a:solidFill>
                  <a:srgbClr val="002060"/>
                </a:solidFill>
              </a:rPr>
              <a:t>активні</a:t>
            </a:r>
            <a:r>
              <a:rPr lang="ru-RU" sz="2300" dirty="0">
                <a:solidFill>
                  <a:srgbClr val="002060"/>
                </a:solidFill>
              </a:rPr>
              <a:t>, </a:t>
            </a:r>
            <a:r>
              <a:rPr lang="ru-RU" sz="2300" dirty="0" err="1">
                <a:solidFill>
                  <a:srgbClr val="002060"/>
                </a:solidFill>
              </a:rPr>
              <a:t>пристрасні</a:t>
            </a:r>
            <a:r>
              <a:rPr lang="ru-RU" sz="2300" dirty="0">
                <a:solidFill>
                  <a:srgbClr val="002060"/>
                </a:solidFill>
              </a:rPr>
              <a:t>, </a:t>
            </a:r>
            <a:r>
              <a:rPr lang="ru-RU" sz="2300" dirty="0" err="1">
                <a:solidFill>
                  <a:srgbClr val="002060"/>
                </a:solidFill>
              </a:rPr>
              <a:t>імпульсні</a:t>
            </a:r>
            <a:r>
              <a:rPr lang="ru-RU" sz="2300" dirty="0">
                <a:solidFill>
                  <a:srgbClr val="002060"/>
                </a:solidFill>
              </a:rPr>
              <a:t>, </a:t>
            </a:r>
            <a:r>
              <a:rPr lang="ru-RU" sz="2300" dirty="0" err="1">
                <a:solidFill>
                  <a:srgbClr val="002060"/>
                </a:solidFill>
              </a:rPr>
              <a:t>енергійні</a:t>
            </a:r>
            <a:r>
              <a:rPr lang="ru-RU" sz="2300" dirty="0">
                <a:solidFill>
                  <a:srgbClr val="002060"/>
                </a:solidFill>
              </a:rPr>
              <a:t> люди. </a:t>
            </a:r>
            <a:r>
              <a:rPr lang="ru-RU" sz="2300" dirty="0" err="1">
                <a:solidFill>
                  <a:srgbClr val="002060"/>
                </a:solidFill>
              </a:rPr>
              <a:t>Азартні</a:t>
            </a:r>
            <a:r>
              <a:rPr lang="ru-RU" sz="2300" dirty="0">
                <a:solidFill>
                  <a:srgbClr val="002060"/>
                </a:solidFill>
              </a:rPr>
              <a:t>, </a:t>
            </a:r>
            <a:r>
              <a:rPr lang="ru-RU" sz="2300" dirty="0" err="1">
                <a:solidFill>
                  <a:srgbClr val="002060"/>
                </a:solidFill>
              </a:rPr>
              <a:t>заповзятливі</a:t>
            </a:r>
            <a:r>
              <a:rPr lang="ru-RU" sz="2300" dirty="0">
                <a:solidFill>
                  <a:srgbClr val="002060"/>
                </a:solidFill>
              </a:rPr>
              <a:t>, </a:t>
            </a:r>
            <a:r>
              <a:rPr lang="ru-RU" sz="2300" dirty="0" err="1">
                <a:solidFill>
                  <a:srgbClr val="002060"/>
                </a:solidFill>
              </a:rPr>
              <a:t>ініціативні</a:t>
            </a:r>
            <a:r>
              <a:rPr lang="ru-RU" sz="2300" dirty="0">
                <a:solidFill>
                  <a:srgbClr val="002060"/>
                </a:solidFill>
              </a:rPr>
              <a:t> - вони не </a:t>
            </a:r>
            <a:r>
              <a:rPr lang="ru-RU" sz="2300" dirty="0" err="1">
                <a:solidFill>
                  <a:srgbClr val="002060"/>
                </a:solidFill>
              </a:rPr>
              <a:t>можуть</a:t>
            </a:r>
            <a:r>
              <a:rPr lang="ru-RU" sz="2300" dirty="0">
                <a:solidFill>
                  <a:srgbClr val="002060"/>
                </a:solidFill>
              </a:rPr>
              <a:t> </a:t>
            </a:r>
            <a:r>
              <a:rPr lang="ru-RU" sz="2300" dirty="0" err="1">
                <a:solidFill>
                  <a:srgbClr val="002060"/>
                </a:solidFill>
              </a:rPr>
              <a:t>сидіти</a:t>
            </a:r>
            <a:r>
              <a:rPr lang="ru-RU" sz="2300" dirty="0">
                <a:solidFill>
                  <a:srgbClr val="002060"/>
                </a:solidFill>
              </a:rPr>
              <a:t> на </a:t>
            </a:r>
            <a:r>
              <a:rPr lang="ru-RU" sz="2300" dirty="0" err="1">
                <a:solidFill>
                  <a:srgbClr val="002060"/>
                </a:solidFill>
              </a:rPr>
              <a:t>місці</a:t>
            </a:r>
            <a:r>
              <a:rPr lang="ru-RU" sz="2300" dirty="0">
                <a:solidFill>
                  <a:srgbClr val="002060"/>
                </a:solidFill>
              </a:rPr>
              <a:t>. </a:t>
            </a:r>
            <a:r>
              <a:rPr lang="ru-RU" sz="2300" dirty="0" err="1">
                <a:solidFill>
                  <a:srgbClr val="002060"/>
                </a:solidFill>
              </a:rPr>
              <a:t>Їм</a:t>
            </a:r>
            <a:r>
              <a:rPr lang="ru-RU" sz="2300" dirty="0">
                <a:solidFill>
                  <a:srgbClr val="002060"/>
                </a:solidFill>
              </a:rPr>
              <a:t> весь час </a:t>
            </a:r>
            <a:r>
              <a:rPr lang="ru-RU" sz="2300" dirty="0" err="1">
                <a:solidFill>
                  <a:srgbClr val="002060"/>
                </a:solidFill>
              </a:rPr>
              <a:t>потрібно</a:t>
            </a:r>
            <a:r>
              <a:rPr lang="ru-RU" sz="2300" dirty="0">
                <a:solidFill>
                  <a:srgbClr val="002060"/>
                </a:solidFill>
              </a:rPr>
              <a:t> </a:t>
            </a:r>
            <a:r>
              <a:rPr lang="ru-RU" sz="2300" dirty="0" err="1">
                <a:solidFill>
                  <a:srgbClr val="002060"/>
                </a:solidFill>
              </a:rPr>
              <a:t>досягати</a:t>
            </a:r>
            <a:r>
              <a:rPr lang="ru-RU" sz="2300" dirty="0">
                <a:solidFill>
                  <a:srgbClr val="002060"/>
                </a:solidFill>
              </a:rPr>
              <a:t> </a:t>
            </a:r>
            <a:r>
              <a:rPr lang="ru-RU" sz="2300" dirty="0" err="1">
                <a:solidFill>
                  <a:srgbClr val="002060"/>
                </a:solidFill>
              </a:rPr>
              <a:t>якихось</a:t>
            </a:r>
            <a:r>
              <a:rPr lang="ru-RU" sz="2300" dirty="0">
                <a:solidFill>
                  <a:srgbClr val="002060"/>
                </a:solidFill>
              </a:rPr>
              <a:t> вершин. Вони </a:t>
            </a:r>
            <a:r>
              <a:rPr lang="ru-RU" sz="2300" dirty="0" err="1">
                <a:solidFill>
                  <a:srgbClr val="002060"/>
                </a:solidFill>
              </a:rPr>
              <a:t>владні</a:t>
            </a:r>
            <a:r>
              <a:rPr lang="ru-RU" sz="2300" dirty="0">
                <a:solidFill>
                  <a:srgbClr val="002060"/>
                </a:solidFill>
              </a:rPr>
              <a:t>, за </a:t>
            </a:r>
            <a:r>
              <a:rPr lang="ru-RU" sz="2300" dirty="0" err="1">
                <a:solidFill>
                  <a:srgbClr val="002060"/>
                </a:solidFill>
              </a:rPr>
              <a:t>вдачею</a:t>
            </a:r>
            <a:r>
              <a:rPr lang="ru-RU" sz="2300" dirty="0">
                <a:solidFill>
                  <a:srgbClr val="002060"/>
                </a:solidFill>
              </a:rPr>
              <a:t> - </a:t>
            </a:r>
            <a:r>
              <a:rPr lang="ru-RU" sz="2300" dirty="0" err="1">
                <a:solidFill>
                  <a:srgbClr val="002060"/>
                </a:solidFill>
              </a:rPr>
              <a:t>лідери</a:t>
            </a:r>
            <a:r>
              <a:rPr lang="ru-RU" sz="2300" dirty="0">
                <a:solidFill>
                  <a:srgbClr val="002060"/>
                </a:solidFill>
              </a:rPr>
              <a:t>. </a:t>
            </a:r>
            <a:r>
              <a:rPr lang="ru-RU" sz="2300" dirty="0" err="1">
                <a:solidFill>
                  <a:srgbClr val="002060"/>
                </a:solidFill>
              </a:rPr>
              <a:t>Мають</a:t>
            </a:r>
            <a:r>
              <a:rPr lang="ru-RU" sz="2300" dirty="0">
                <a:solidFill>
                  <a:srgbClr val="002060"/>
                </a:solidFill>
              </a:rPr>
              <a:t> </a:t>
            </a:r>
            <a:r>
              <a:rPr lang="ru-RU" sz="2300" dirty="0" err="1">
                <a:solidFill>
                  <a:srgbClr val="002060"/>
                </a:solidFill>
              </a:rPr>
              <a:t>гарячий</a:t>
            </a:r>
            <a:r>
              <a:rPr lang="ru-RU" sz="2300" dirty="0">
                <a:solidFill>
                  <a:srgbClr val="002060"/>
                </a:solidFill>
              </a:rPr>
              <a:t> темперамент, </a:t>
            </a:r>
            <a:r>
              <a:rPr lang="ru-RU" sz="2300" dirty="0" err="1">
                <a:solidFill>
                  <a:srgbClr val="002060"/>
                </a:solidFill>
              </a:rPr>
              <a:t>чутливі</a:t>
            </a:r>
            <a:r>
              <a:rPr lang="ru-RU" sz="2300" dirty="0">
                <a:solidFill>
                  <a:srgbClr val="002060"/>
                </a:solidFill>
              </a:rPr>
              <a:t>. </a:t>
            </a:r>
            <a:r>
              <a:rPr lang="ru-RU" sz="2300" dirty="0" err="1">
                <a:solidFill>
                  <a:srgbClr val="002060"/>
                </a:solidFill>
              </a:rPr>
              <a:t>Випромінюють</a:t>
            </a:r>
            <a:r>
              <a:rPr lang="ru-RU" sz="2300" dirty="0">
                <a:solidFill>
                  <a:srgbClr val="002060"/>
                </a:solidFill>
              </a:rPr>
              <a:t> </a:t>
            </a:r>
            <a:r>
              <a:rPr lang="ru-RU" sz="2300" dirty="0" err="1">
                <a:solidFill>
                  <a:srgbClr val="002060"/>
                </a:solidFill>
              </a:rPr>
              <a:t>чарівливість</a:t>
            </a:r>
            <a:r>
              <a:rPr lang="ru-RU" sz="2300" dirty="0">
                <a:solidFill>
                  <a:srgbClr val="002060"/>
                </a:solidFill>
              </a:rPr>
              <a:t> </a:t>
            </a:r>
            <a:r>
              <a:rPr lang="ru-RU" sz="2300" dirty="0" err="1">
                <a:solidFill>
                  <a:srgbClr val="002060"/>
                </a:solidFill>
              </a:rPr>
              <a:t>і</a:t>
            </a:r>
            <a:r>
              <a:rPr lang="ru-RU" sz="2300" dirty="0">
                <a:solidFill>
                  <a:srgbClr val="002060"/>
                </a:solidFill>
              </a:rPr>
              <a:t> тепло. </a:t>
            </a:r>
            <a:r>
              <a:rPr lang="ru-RU" sz="2300" dirty="0" err="1">
                <a:solidFill>
                  <a:srgbClr val="002060"/>
                </a:solidFill>
              </a:rPr>
              <a:t>Уміють</a:t>
            </a:r>
            <a:r>
              <a:rPr lang="ru-RU" sz="2300" dirty="0">
                <a:solidFill>
                  <a:srgbClr val="002060"/>
                </a:solidFill>
              </a:rPr>
              <a:t> </a:t>
            </a:r>
            <a:r>
              <a:rPr lang="ru-RU" sz="2300" dirty="0" err="1">
                <a:solidFill>
                  <a:srgbClr val="002060"/>
                </a:solidFill>
              </a:rPr>
              <a:t>подобатися</a:t>
            </a:r>
            <a:r>
              <a:rPr lang="ru-RU" sz="2300" dirty="0">
                <a:solidFill>
                  <a:srgbClr val="002060"/>
                </a:solidFill>
              </a:rPr>
              <a:t>. </a:t>
            </a:r>
            <a:r>
              <a:rPr lang="ru-RU" sz="2300" dirty="0" err="1">
                <a:solidFill>
                  <a:srgbClr val="002060"/>
                </a:solidFill>
              </a:rPr>
              <a:t>Обожнюють</a:t>
            </a:r>
            <a:r>
              <a:rPr lang="ru-RU" sz="2300" dirty="0">
                <a:solidFill>
                  <a:srgbClr val="002060"/>
                </a:solidFill>
              </a:rPr>
              <a:t> </a:t>
            </a:r>
            <a:r>
              <a:rPr lang="ru-RU" sz="2300" dirty="0" err="1">
                <a:solidFill>
                  <a:srgbClr val="002060"/>
                </a:solidFill>
              </a:rPr>
              <a:t>знаходитися</a:t>
            </a:r>
            <a:r>
              <a:rPr lang="ru-RU" sz="2300" dirty="0">
                <a:solidFill>
                  <a:srgbClr val="002060"/>
                </a:solidFill>
              </a:rPr>
              <a:t> в </a:t>
            </a:r>
            <a:r>
              <a:rPr lang="ru-RU" sz="2300" dirty="0" err="1">
                <a:solidFill>
                  <a:srgbClr val="002060"/>
                </a:solidFill>
              </a:rPr>
              <a:t>центрі</a:t>
            </a:r>
            <a:r>
              <a:rPr lang="ru-RU" sz="2300" dirty="0">
                <a:solidFill>
                  <a:srgbClr val="002060"/>
                </a:solidFill>
              </a:rPr>
              <a:t> </a:t>
            </a:r>
            <a:r>
              <a:rPr lang="ru-RU" sz="2300" dirty="0" err="1">
                <a:solidFill>
                  <a:srgbClr val="002060"/>
                </a:solidFill>
              </a:rPr>
              <a:t>уваги</a:t>
            </a:r>
            <a:r>
              <a:rPr lang="ru-RU" sz="2300" dirty="0">
                <a:solidFill>
                  <a:srgbClr val="002060"/>
                </a:solidFill>
              </a:rPr>
              <a:t>, </a:t>
            </a:r>
            <a:r>
              <a:rPr lang="ru-RU" sz="2300" dirty="0" err="1">
                <a:solidFill>
                  <a:srgbClr val="002060"/>
                </a:solidFill>
              </a:rPr>
              <a:t>багато</a:t>
            </a:r>
            <a:r>
              <a:rPr lang="ru-RU" sz="2300" dirty="0">
                <a:solidFill>
                  <a:srgbClr val="002060"/>
                </a:solidFill>
              </a:rPr>
              <a:t> </a:t>
            </a:r>
            <a:r>
              <a:rPr lang="ru-RU" sz="2300" dirty="0" err="1">
                <a:solidFill>
                  <a:srgbClr val="002060"/>
                </a:solidFill>
              </a:rPr>
              <a:t>хто</a:t>
            </a:r>
            <a:r>
              <a:rPr lang="ru-RU" sz="2300" dirty="0">
                <a:solidFill>
                  <a:srgbClr val="002060"/>
                </a:solidFill>
              </a:rPr>
              <a:t> </a:t>
            </a:r>
            <a:r>
              <a:rPr lang="ru-RU" sz="2300" dirty="0" err="1">
                <a:solidFill>
                  <a:srgbClr val="002060"/>
                </a:solidFill>
              </a:rPr>
              <a:t>з</a:t>
            </a:r>
            <a:r>
              <a:rPr lang="ru-RU" sz="2300" dirty="0">
                <a:solidFill>
                  <a:srgbClr val="002060"/>
                </a:solidFill>
              </a:rPr>
              <a:t> них </a:t>
            </a:r>
            <a:r>
              <a:rPr lang="ru-RU" sz="2300" dirty="0" err="1">
                <a:solidFill>
                  <a:srgbClr val="002060"/>
                </a:solidFill>
              </a:rPr>
              <a:t>вважає</a:t>
            </a:r>
            <a:r>
              <a:rPr lang="ru-RU" sz="2300" dirty="0">
                <a:solidFill>
                  <a:srgbClr val="002060"/>
                </a:solidFill>
              </a:rPr>
              <a:t> </a:t>
            </a:r>
            <a:r>
              <a:rPr lang="ru-RU" sz="2300" dirty="0" err="1">
                <a:solidFill>
                  <a:srgbClr val="002060"/>
                </a:solidFill>
              </a:rPr>
              <a:t>це</a:t>
            </a:r>
            <a:r>
              <a:rPr lang="ru-RU" sz="2300" dirty="0">
                <a:solidFill>
                  <a:srgbClr val="002060"/>
                </a:solidFill>
              </a:rPr>
              <a:t> само собою </a:t>
            </a:r>
            <a:r>
              <a:rPr lang="ru-RU" sz="2300" dirty="0" err="1">
                <a:solidFill>
                  <a:srgbClr val="002060"/>
                </a:solidFill>
              </a:rPr>
              <a:t>зрозумілим</a:t>
            </a:r>
            <a:r>
              <a:rPr lang="ru-RU" sz="2300" dirty="0">
                <a:solidFill>
                  <a:srgbClr val="002060"/>
                </a:solidFill>
              </a:rPr>
              <a:t>. </a:t>
            </a:r>
            <a:r>
              <a:rPr lang="ru-RU" sz="2300" dirty="0" err="1">
                <a:solidFill>
                  <a:srgbClr val="002060"/>
                </a:solidFill>
              </a:rPr>
              <a:t>Їм</a:t>
            </a:r>
            <a:r>
              <a:rPr lang="ru-RU" sz="2300" dirty="0">
                <a:solidFill>
                  <a:srgbClr val="002060"/>
                </a:solidFill>
              </a:rPr>
              <a:t> </a:t>
            </a:r>
            <a:r>
              <a:rPr lang="ru-RU" sz="2300" dirty="0" err="1">
                <a:solidFill>
                  <a:srgbClr val="002060"/>
                </a:solidFill>
              </a:rPr>
              <a:t>важливо</a:t>
            </a:r>
            <a:r>
              <a:rPr lang="ru-RU" sz="2300" dirty="0">
                <a:solidFill>
                  <a:srgbClr val="002060"/>
                </a:solidFill>
              </a:rPr>
              <a:t> у </a:t>
            </a:r>
            <a:r>
              <a:rPr lang="ru-RU" sz="2300" dirty="0" err="1">
                <a:solidFill>
                  <a:srgbClr val="002060"/>
                </a:solidFill>
              </a:rPr>
              <a:t>всьому</a:t>
            </a:r>
            <a:r>
              <a:rPr lang="ru-RU" sz="2300" dirty="0">
                <a:solidFill>
                  <a:srgbClr val="002060"/>
                </a:solidFill>
              </a:rPr>
              <a:t> бути першими</a:t>
            </a:r>
            <a:r>
              <a:rPr lang="ru-RU" sz="2300" dirty="0" smtClean="0">
                <a:solidFill>
                  <a:srgbClr val="002060"/>
                </a:solidFill>
              </a:rPr>
              <a:t>.</a:t>
            </a:r>
            <a:r>
              <a:rPr lang="ru-RU" sz="2300" dirty="0">
                <a:solidFill>
                  <a:srgbClr val="002060"/>
                </a:solidFill>
              </a:rPr>
              <a:t> </a:t>
            </a:r>
            <a:r>
              <a:rPr lang="ru-RU" sz="2300" dirty="0" err="1">
                <a:solidFill>
                  <a:srgbClr val="002060"/>
                </a:solidFill>
              </a:rPr>
              <a:t>Бувають</a:t>
            </a:r>
            <a:r>
              <a:rPr lang="ru-RU" sz="2300" dirty="0">
                <a:solidFill>
                  <a:srgbClr val="002060"/>
                </a:solidFill>
              </a:rPr>
              <a:t> </a:t>
            </a:r>
            <a:r>
              <a:rPr lang="ru-RU" sz="2300" dirty="0" err="1">
                <a:solidFill>
                  <a:srgbClr val="002060"/>
                </a:solidFill>
              </a:rPr>
              <a:t>агресивні</a:t>
            </a:r>
            <a:r>
              <a:rPr lang="ru-RU" sz="2300" dirty="0">
                <a:solidFill>
                  <a:srgbClr val="002060"/>
                </a:solidFill>
              </a:rPr>
              <a:t>. Але </a:t>
            </a:r>
            <a:r>
              <a:rPr lang="ru-RU" sz="2300" dirty="0" err="1">
                <a:solidFill>
                  <a:srgbClr val="002060"/>
                </a:solidFill>
              </a:rPr>
              <a:t>найчастіше</a:t>
            </a:r>
            <a:r>
              <a:rPr lang="ru-RU" sz="2300" dirty="0">
                <a:solidFill>
                  <a:srgbClr val="002060"/>
                </a:solidFill>
              </a:rPr>
              <a:t> </a:t>
            </a:r>
            <a:r>
              <a:rPr lang="ru-RU" sz="2300" dirty="0" err="1">
                <a:solidFill>
                  <a:srgbClr val="002060"/>
                </a:solidFill>
              </a:rPr>
              <a:t>образи</a:t>
            </a:r>
            <a:r>
              <a:rPr lang="ru-RU" sz="2300" dirty="0">
                <a:solidFill>
                  <a:srgbClr val="002060"/>
                </a:solidFill>
              </a:rPr>
              <a:t> </a:t>
            </a:r>
            <a:r>
              <a:rPr lang="ru-RU" sz="2300" dirty="0" err="1">
                <a:solidFill>
                  <a:srgbClr val="002060"/>
                </a:solidFill>
              </a:rPr>
              <a:t>забувають</a:t>
            </a:r>
            <a:r>
              <a:rPr lang="ru-RU" sz="2300" dirty="0">
                <a:solidFill>
                  <a:srgbClr val="002060"/>
                </a:solidFill>
              </a:rPr>
              <a:t> </a:t>
            </a:r>
            <a:r>
              <a:rPr lang="ru-RU" sz="2300" dirty="0" err="1">
                <a:solidFill>
                  <a:srgbClr val="002060"/>
                </a:solidFill>
              </a:rPr>
              <a:t>швидко</a:t>
            </a:r>
            <a:r>
              <a:rPr lang="ru-RU" sz="2300" dirty="0">
                <a:solidFill>
                  <a:srgbClr val="002060"/>
                </a:solidFill>
              </a:rPr>
              <a:t>. </a:t>
            </a:r>
            <a:r>
              <a:rPr lang="ru-RU" sz="2300" dirty="0" err="1">
                <a:solidFill>
                  <a:srgbClr val="002060"/>
                </a:solidFill>
              </a:rPr>
              <a:t>Упевнені</a:t>
            </a:r>
            <a:r>
              <a:rPr lang="ru-RU" sz="2300" dirty="0">
                <a:solidFill>
                  <a:srgbClr val="002060"/>
                </a:solidFill>
              </a:rPr>
              <a:t> в </a:t>
            </a:r>
            <a:r>
              <a:rPr lang="ru-RU" sz="2300" dirty="0" err="1">
                <a:solidFill>
                  <a:srgbClr val="002060"/>
                </a:solidFill>
              </a:rPr>
              <a:t>собі</a:t>
            </a:r>
            <a:r>
              <a:rPr lang="ru-RU" sz="2300" dirty="0">
                <a:solidFill>
                  <a:srgbClr val="002060"/>
                </a:solidFill>
              </a:rPr>
              <a:t>, </a:t>
            </a:r>
            <a:r>
              <a:rPr lang="ru-RU" sz="2300" dirty="0" err="1">
                <a:solidFill>
                  <a:srgbClr val="002060"/>
                </a:solidFill>
              </a:rPr>
              <a:t>рішучі</a:t>
            </a:r>
            <a:r>
              <a:rPr lang="ru-RU" sz="2300" dirty="0">
                <a:solidFill>
                  <a:srgbClr val="002060"/>
                </a:solidFill>
              </a:rPr>
              <a:t>, </a:t>
            </a:r>
            <a:r>
              <a:rPr lang="ru-RU" sz="2300" dirty="0" err="1">
                <a:solidFill>
                  <a:srgbClr val="002060"/>
                </a:solidFill>
              </a:rPr>
              <a:t>безстрашні</a:t>
            </a:r>
            <a:r>
              <a:rPr lang="ru-RU" sz="2300" dirty="0">
                <a:solidFill>
                  <a:srgbClr val="002060"/>
                </a:solidFill>
              </a:rPr>
              <a:t>. </a:t>
            </a:r>
            <a:r>
              <a:rPr lang="ru-RU" sz="2300" dirty="0" err="1">
                <a:solidFill>
                  <a:srgbClr val="002060"/>
                </a:solidFill>
              </a:rPr>
              <a:t>Дотепні</a:t>
            </a:r>
            <a:r>
              <a:rPr lang="ru-RU" sz="2300" dirty="0">
                <a:solidFill>
                  <a:srgbClr val="002060"/>
                </a:solidFill>
              </a:rPr>
              <a:t> </a:t>
            </a:r>
            <a:r>
              <a:rPr lang="ru-RU" sz="2300" dirty="0" err="1">
                <a:solidFill>
                  <a:srgbClr val="002060"/>
                </a:solidFill>
              </a:rPr>
              <a:t>і</a:t>
            </a:r>
            <a:r>
              <a:rPr lang="ru-RU" sz="2300" dirty="0">
                <a:solidFill>
                  <a:srgbClr val="002060"/>
                </a:solidFill>
              </a:rPr>
              <a:t> </a:t>
            </a:r>
            <a:r>
              <a:rPr lang="ru-RU" sz="2300" dirty="0" err="1">
                <a:solidFill>
                  <a:srgbClr val="002060"/>
                </a:solidFill>
              </a:rPr>
              <a:t>товариські</a:t>
            </a:r>
            <a:r>
              <a:rPr lang="ru-RU" sz="2300" dirty="0">
                <a:solidFill>
                  <a:srgbClr val="002060"/>
                </a:solidFill>
              </a:rPr>
              <a:t>, </a:t>
            </a:r>
            <a:r>
              <a:rPr lang="ru-RU" sz="2300" dirty="0" smtClean="0">
                <a:solidFill>
                  <a:srgbClr val="002060"/>
                </a:solidFill>
              </a:rPr>
              <a:t>легко  </a:t>
            </a:r>
            <a:r>
              <a:rPr lang="ru-RU" sz="2300" dirty="0" err="1" smtClean="0">
                <a:solidFill>
                  <a:srgbClr val="002060"/>
                </a:solidFill>
              </a:rPr>
              <a:t>схо</a:t>
            </a:r>
            <a:r>
              <a:rPr lang="ru-RU" sz="2300" dirty="0" smtClean="0">
                <a:solidFill>
                  <a:srgbClr val="002060"/>
                </a:solidFill>
              </a:rPr>
              <a:t>-</a:t>
            </a:r>
            <a:r>
              <a:rPr lang="ru-RU" sz="2300" dirty="0">
                <a:solidFill>
                  <a:srgbClr val="002060"/>
                </a:solidFill>
              </a:rPr>
              <a:t/>
            </a:r>
            <a:br>
              <a:rPr lang="ru-RU" sz="2300" dirty="0">
                <a:solidFill>
                  <a:srgbClr val="002060"/>
                </a:solidFill>
              </a:rPr>
            </a:br>
            <a:r>
              <a:rPr lang="ru-RU" sz="2300" dirty="0" err="1" smtClean="0">
                <a:solidFill>
                  <a:srgbClr val="002060"/>
                </a:solidFill>
              </a:rPr>
              <a:t>дяться</a:t>
            </a:r>
            <a:r>
              <a:rPr lang="ru-RU" sz="2300" dirty="0" smtClean="0">
                <a:solidFill>
                  <a:srgbClr val="002060"/>
                </a:solidFill>
              </a:rPr>
              <a:t> </a:t>
            </a:r>
            <a:r>
              <a:rPr lang="ru-RU" sz="2300" dirty="0" err="1">
                <a:solidFill>
                  <a:srgbClr val="002060"/>
                </a:solidFill>
              </a:rPr>
              <a:t>з</a:t>
            </a:r>
            <a:r>
              <a:rPr lang="ru-RU" sz="2300" dirty="0">
                <a:solidFill>
                  <a:srgbClr val="002060"/>
                </a:solidFill>
              </a:rPr>
              <a:t> людьми. </a:t>
            </a:r>
            <a:r>
              <a:rPr lang="ru-RU" sz="2300" dirty="0" err="1">
                <a:solidFill>
                  <a:srgbClr val="002060"/>
                </a:solidFill>
              </a:rPr>
              <a:t>Влюбчиві</a:t>
            </a:r>
            <a:r>
              <a:rPr lang="ru-RU" sz="2300" dirty="0">
                <a:solidFill>
                  <a:srgbClr val="002060"/>
                </a:solidFill>
              </a:rPr>
              <a:t>. </a:t>
            </a:r>
            <a:r>
              <a:rPr lang="ru-RU" sz="2300" dirty="0" smtClean="0">
                <a:solidFill>
                  <a:srgbClr val="002060"/>
                </a:solidFill>
              </a:rPr>
              <a:t/>
            </a:r>
            <a:br>
              <a:rPr lang="ru-RU" sz="2300" dirty="0" smtClean="0">
                <a:solidFill>
                  <a:srgbClr val="002060"/>
                </a:solidFill>
              </a:rPr>
            </a:br>
            <a:r>
              <a:rPr lang="ru-RU" sz="2300" dirty="0">
                <a:solidFill>
                  <a:srgbClr val="002060"/>
                </a:solidFill>
              </a:rPr>
              <a:t>Чим </a:t>
            </a:r>
            <a:r>
              <a:rPr lang="ru-RU" sz="2300" dirty="0" err="1">
                <a:solidFill>
                  <a:srgbClr val="002060"/>
                </a:solidFill>
              </a:rPr>
              <a:t>темніше</a:t>
            </a:r>
            <a:r>
              <a:rPr lang="ru-RU" sz="2300" dirty="0">
                <a:solidFill>
                  <a:srgbClr val="002060"/>
                </a:solidFill>
              </a:rPr>
              <a:t> </a:t>
            </a:r>
            <a:r>
              <a:rPr lang="ru-RU" sz="2300" dirty="0" err="1">
                <a:solidFill>
                  <a:srgbClr val="002060"/>
                </a:solidFill>
              </a:rPr>
              <a:t>колір</a:t>
            </a:r>
            <a:r>
              <a:rPr lang="ru-RU" sz="2300" dirty="0">
                <a:solidFill>
                  <a:srgbClr val="002060"/>
                </a:solidFill>
              </a:rPr>
              <a:t> очей - </a:t>
            </a:r>
            <a:r>
              <a:rPr lang="ru-RU" sz="2300" dirty="0" err="1">
                <a:solidFill>
                  <a:srgbClr val="002060"/>
                </a:solidFill>
              </a:rPr>
              <a:t>тим</a:t>
            </a:r>
            <a:r>
              <a:rPr lang="ru-RU" sz="2300" dirty="0">
                <a:solidFill>
                  <a:srgbClr val="002060"/>
                </a:solidFill>
              </a:rPr>
              <a:t> </a:t>
            </a:r>
            <a:r>
              <a:rPr lang="ru-RU" sz="2300" dirty="0" err="1">
                <a:solidFill>
                  <a:srgbClr val="002060"/>
                </a:solidFill>
              </a:rPr>
              <a:t>більше</a:t>
            </a:r>
            <a:r>
              <a:rPr lang="ru-RU" sz="2300" dirty="0">
                <a:solidFill>
                  <a:srgbClr val="002060"/>
                </a:solidFill>
              </a:rPr>
              <a:t> </a:t>
            </a:r>
            <a:r>
              <a:rPr lang="ru-RU" sz="2300" dirty="0" err="1">
                <a:solidFill>
                  <a:srgbClr val="002060"/>
                </a:solidFill>
              </a:rPr>
              <a:t>виражені</a:t>
            </a:r>
            <a:r>
              <a:rPr lang="ru-RU" sz="2300" dirty="0">
                <a:solidFill>
                  <a:srgbClr val="002060"/>
                </a:solidFill>
              </a:rPr>
              <a:t> </a:t>
            </a:r>
            <a:r>
              <a:rPr lang="ru-RU" sz="2300" dirty="0" err="1">
                <a:solidFill>
                  <a:srgbClr val="002060"/>
                </a:solidFill>
              </a:rPr>
              <a:t>всі</a:t>
            </a:r>
            <a:r>
              <a:rPr lang="ru-RU" sz="2300" dirty="0">
                <a:solidFill>
                  <a:srgbClr val="002060"/>
                </a:solidFill>
              </a:rPr>
              <a:t> </a:t>
            </a:r>
            <a:r>
              <a:rPr lang="ru-RU" sz="2300" dirty="0" err="1">
                <a:solidFill>
                  <a:srgbClr val="002060"/>
                </a:solidFill>
              </a:rPr>
              <a:t>ці</a:t>
            </a:r>
            <a:r>
              <a:rPr lang="ru-RU" sz="2300" dirty="0">
                <a:solidFill>
                  <a:srgbClr val="002060"/>
                </a:solidFill>
              </a:rPr>
              <a:t> </a:t>
            </a:r>
            <a:r>
              <a:rPr lang="ru-RU" sz="2300" dirty="0" err="1">
                <a:solidFill>
                  <a:srgbClr val="002060"/>
                </a:solidFill>
              </a:rPr>
              <a:t>якості</a:t>
            </a:r>
            <a:r>
              <a:rPr lang="ru-RU" sz="2300" dirty="0">
                <a:solidFill>
                  <a:srgbClr val="002060"/>
                </a:solidFill>
              </a:rPr>
              <a:t>.</a:t>
            </a:r>
            <a:r>
              <a:rPr lang="ru-RU" sz="2000" dirty="0"/>
              <a:t/>
            </a:r>
            <a:br>
              <a:rPr lang="ru-RU" sz="2000" dirty="0"/>
            </a:br>
            <a:endParaRPr lang="ru-RU" sz="2000" dirty="0"/>
          </a:p>
        </p:txBody>
      </p:sp>
      <p:pic>
        <p:nvPicPr>
          <p:cNvPr id="3" name="Рисунок 2" descr="images (9).jpg"/>
          <p:cNvPicPr>
            <a:picLocks noChangeAspect="1"/>
          </p:cNvPicPr>
          <p:nvPr/>
        </p:nvPicPr>
        <p:blipFill>
          <a:blip r:embed="rId2" cstate="print"/>
          <a:stretch>
            <a:fillRect/>
          </a:stretch>
        </p:blipFill>
        <p:spPr>
          <a:xfrm>
            <a:off x="395536" y="4149080"/>
            <a:ext cx="2143125" cy="2133600"/>
          </a:xfrm>
          <a:prstGeom prst="rect">
            <a:avLst/>
          </a:prstGeom>
        </p:spPr>
      </p:pic>
      <p:pic>
        <p:nvPicPr>
          <p:cNvPr id="4" name="Рисунок 3" descr="imagesс.jpg"/>
          <p:cNvPicPr>
            <a:picLocks noChangeAspect="1"/>
          </p:cNvPicPr>
          <p:nvPr/>
        </p:nvPicPr>
        <p:blipFill>
          <a:blip r:embed="rId3" cstate="print"/>
          <a:stretch>
            <a:fillRect/>
          </a:stretch>
        </p:blipFill>
        <p:spPr>
          <a:xfrm>
            <a:off x="6300192" y="4293096"/>
            <a:ext cx="2609449" cy="2376264"/>
          </a:xfrm>
          <a:prstGeom prst="rect">
            <a:avLst/>
          </a:prstGeom>
        </p:spPr>
      </p:pic>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5170586"/>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ru-RU" sz="2200" b="1" dirty="0" err="1"/>
              <a:t>Світло-карі</a:t>
            </a:r>
            <a:r>
              <a:rPr lang="ru-RU" sz="2200" b="1" dirty="0"/>
              <a:t>, </a:t>
            </a:r>
            <a:r>
              <a:rPr lang="ru-RU" sz="2200" b="1" dirty="0" err="1"/>
              <a:t>горіхові</a:t>
            </a:r>
            <a:r>
              <a:rPr lang="ru-RU" sz="2200" b="1" dirty="0"/>
              <a:t> </a:t>
            </a:r>
            <a:r>
              <a:rPr lang="ru-RU" sz="2200" b="1" dirty="0" err="1"/>
              <a:t>очі</a:t>
            </a:r>
            <a:r>
              <a:rPr lang="ru-RU" sz="2200" b="1" dirty="0"/>
              <a:t>.</a:t>
            </a:r>
            <a:r>
              <a:rPr lang="ru-RU" sz="2200" dirty="0"/>
              <a:t/>
            </a:r>
            <a:br>
              <a:rPr lang="ru-RU" sz="2200" dirty="0"/>
            </a:br>
            <a:r>
              <a:rPr lang="ru-RU" sz="2200" dirty="0"/>
              <a:t/>
            </a:r>
            <a:br>
              <a:rPr lang="ru-RU" sz="2200" dirty="0"/>
            </a:br>
            <a:r>
              <a:rPr lang="ru-RU" sz="2200" dirty="0"/>
              <a:t>Люди </a:t>
            </a:r>
            <a:r>
              <a:rPr lang="ru-RU" sz="2200" dirty="0" err="1"/>
              <a:t>з</a:t>
            </a:r>
            <a:r>
              <a:rPr lang="ru-RU" sz="2200" dirty="0"/>
              <a:t> </a:t>
            </a:r>
            <a:r>
              <a:rPr lang="ru-RU" sz="2200" dirty="0" err="1"/>
              <a:t>світло-карими</a:t>
            </a:r>
            <a:r>
              <a:rPr lang="ru-RU" sz="2200" dirty="0"/>
              <a:t> </a:t>
            </a:r>
            <a:r>
              <a:rPr lang="ru-RU" sz="2200" dirty="0" err="1"/>
              <a:t>очима</a:t>
            </a:r>
            <a:r>
              <a:rPr lang="ru-RU" sz="2200" dirty="0"/>
              <a:t> </a:t>
            </a:r>
            <a:r>
              <a:rPr lang="ru-RU" sz="2200" dirty="0" err="1"/>
              <a:t>мають</a:t>
            </a:r>
            <a:r>
              <a:rPr lang="ru-RU" sz="2200" dirty="0"/>
              <a:t> </a:t>
            </a:r>
            <a:r>
              <a:rPr lang="ru-RU" sz="2200" dirty="0" err="1"/>
              <a:t>зовсім</a:t>
            </a:r>
            <a:r>
              <a:rPr lang="ru-RU" sz="2200" dirty="0"/>
              <a:t> </a:t>
            </a:r>
            <a:r>
              <a:rPr lang="ru-RU" sz="2200" dirty="0" err="1"/>
              <a:t>інший</a:t>
            </a:r>
            <a:r>
              <a:rPr lang="ru-RU" sz="2200" dirty="0"/>
              <a:t> характер, </a:t>
            </a:r>
            <a:r>
              <a:rPr lang="ru-RU" sz="2200" dirty="0" err="1"/>
              <a:t>ніж</a:t>
            </a:r>
            <a:r>
              <a:rPr lang="ru-RU" sz="2200" dirty="0"/>
              <a:t> </a:t>
            </a:r>
            <a:r>
              <a:rPr lang="ru-RU" sz="2200" dirty="0" err="1"/>
              <a:t>володарі</a:t>
            </a:r>
            <a:r>
              <a:rPr lang="ru-RU" sz="2200" dirty="0"/>
              <a:t> темно-карих очей. Чим </a:t>
            </a:r>
            <a:r>
              <a:rPr lang="ru-RU" sz="2200" dirty="0" err="1"/>
              <a:t>світліше</a:t>
            </a:r>
            <a:r>
              <a:rPr lang="ru-RU" sz="2200" dirty="0"/>
              <a:t> радужка - </a:t>
            </a:r>
            <a:r>
              <a:rPr lang="ru-RU" sz="2200" dirty="0" err="1"/>
              <a:t>тим</a:t>
            </a:r>
            <a:r>
              <a:rPr lang="ru-RU" sz="2200" dirty="0"/>
              <a:t> </a:t>
            </a:r>
            <a:r>
              <a:rPr lang="ru-RU" sz="2200" dirty="0" err="1"/>
              <a:t>більше</a:t>
            </a:r>
            <a:r>
              <a:rPr lang="ru-RU" sz="2200" dirty="0"/>
              <a:t> </a:t>
            </a:r>
            <a:r>
              <a:rPr lang="ru-RU" sz="2200" dirty="0" err="1"/>
              <a:t>нерішучості</a:t>
            </a:r>
            <a:r>
              <a:rPr lang="ru-RU" sz="2200" dirty="0"/>
              <a:t>, </a:t>
            </a:r>
            <a:r>
              <a:rPr lang="ru-RU" sz="2200" dirty="0" err="1"/>
              <a:t>замкнутості</a:t>
            </a:r>
            <a:r>
              <a:rPr lang="ru-RU" sz="2200" dirty="0"/>
              <a:t> </a:t>
            </a:r>
            <a:r>
              <a:rPr lang="ru-RU" sz="2200" dirty="0" err="1"/>
              <a:t>і</a:t>
            </a:r>
            <a:r>
              <a:rPr lang="ru-RU" sz="2200" dirty="0"/>
              <a:t> </a:t>
            </a:r>
            <a:r>
              <a:rPr lang="ru-RU" sz="2200" dirty="0" err="1"/>
              <a:t>соромливості</a:t>
            </a:r>
            <a:r>
              <a:rPr lang="ru-RU" sz="2200" dirty="0"/>
              <a:t> в </a:t>
            </a:r>
            <a:r>
              <a:rPr lang="ru-RU" sz="2200" dirty="0" err="1"/>
              <a:t>людині</a:t>
            </a:r>
            <a:r>
              <a:rPr lang="ru-RU" sz="2200" dirty="0"/>
              <a:t>. Часто </a:t>
            </a:r>
            <a:r>
              <a:rPr lang="ru-RU" sz="2200" dirty="0" err="1"/>
              <a:t>такі</a:t>
            </a:r>
            <a:r>
              <a:rPr lang="ru-RU" sz="2200" dirty="0"/>
              <a:t> люди </a:t>
            </a:r>
            <a:r>
              <a:rPr lang="ru-RU" sz="2200" dirty="0" err="1"/>
              <a:t>вдаються</a:t>
            </a:r>
            <a:r>
              <a:rPr lang="ru-RU" sz="2200" dirty="0"/>
              <a:t> до </a:t>
            </a:r>
            <a:r>
              <a:rPr lang="ru-RU" sz="2200" dirty="0" err="1"/>
              <a:t>марень</a:t>
            </a:r>
            <a:r>
              <a:rPr lang="ru-RU" sz="2200" dirty="0"/>
              <a:t> </a:t>
            </a:r>
            <a:r>
              <a:rPr lang="ru-RU" sz="2200" dirty="0" err="1"/>
              <a:t>і</a:t>
            </a:r>
            <a:r>
              <a:rPr lang="ru-RU" sz="2200" dirty="0"/>
              <a:t> </a:t>
            </a:r>
            <a:r>
              <a:rPr lang="ru-RU" sz="2200" dirty="0" err="1"/>
              <a:t>мрій</a:t>
            </a:r>
            <a:r>
              <a:rPr lang="ru-RU" sz="2200" dirty="0"/>
              <a:t>, </a:t>
            </a:r>
            <a:r>
              <a:rPr lang="ru-RU" sz="2200" dirty="0" err="1"/>
              <a:t>вважаючи</a:t>
            </a:r>
            <a:r>
              <a:rPr lang="ru-RU" sz="2200" dirty="0"/>
              <a:t> за </a:t>
            </a:r>
            <a:r>
              <a:rPr lang="ru-RU" sz="2200" dirty="0" err="1"/>
              <a:t>краще</a:t>
            </a:r>
            <a:r>
              <a:rPr lang="ru-RU" sz="2200" dirty="0"/>
              <a:t> </a:t>
            </a:r>
            <a:r>
              <a:rPr lang="ru-RU" sz="2200" dirty="0" err="1"/>
              <a:t>їх</a:t>
            </a:r>
            <a:r>
              <a:rPr lang="ru-RU" sz="2200" dirty="0"/>
              <a:t> </a:t>
            </a:r>
            <a:r>
              <a:rPr lang="ru-RU" sz="2200" dirty="0" err="1"/>
              <a:t>активній</a:t>
            </a:r>
            <a:r>
              <a:rPr lang="ru-RU" sz="2200" dirty="0"/>
              <a:t> </a:t>
            </a:r>
            <a:r>
              <a:rPr lang="ru-RU" sz="2200" dirty="0" err="1"/>
              <a:t>дії</a:t>
            </a:r>
            <a:r>
              <a:rPr lang="ru-RU" sz="2200" dirty="0"/>
              <a:t>. </a:t>
            </a:r>
            <a:r>
              <a:rPr lang="ru-RU" sz="2200" dirty="0" err="1"/>
              <a:t>Схильні</a:t>
            </a:r>
            <a:r>
              <a:rPr lang="ru-RU" sz="2200" dirty="0"/>
              <a:t> до </a:t>
            </a:r>
            <a:r>
              <a:rPr lang="ru-RU" sz="2200" dirty="0" err="1"/>
              <a:t>ліні</a:t>
            </a:r>
            <a:r>
              <a:rPr lang="ru-RU" sz="2200" dirty="0"/>
              <a:t>, </a:t>
            </a:r>
            <a:r>
              <a:rPr lang="ru-RU" sz="2200" dirty="0" err="1"/>
              <a:t>пасивності</a:t>
            </a:r>
            <a:r>
              <a:rPr lang="ru-RU" sz="2200" dirty="0"/>
              <a:t>. Вони </a:t>
            </a:r>
            <a:r>
              <a:rPr lang="ru-RU" sz="2200" dirty="0" err="1"/>
              <a:t>вразливі</a:t>
            </a:r>
            <a:r>
              <a:rPr lang="ru-RU" sz="2200" dirty="0"/>
              <a:t> </a:t>
            </a:r>
            <a:r>
              <a:rPr lang="ru-RU" sz="2200" dirty="0" err="1"/>
              <a:t>і</a:t>
            </a:r>
            <a:r>
              <a:rPr lang="ru-RU" sz="2200" dirty="0"/>
              <a:t> </a:t>
            </a:r>
            <a:r>
              <a:rPr lang="ru-RU" sz="2200" dirty="0" err="1"/>
              <a:t>ніжні</a:t>
            </a:r>
            <a:r>
              <a:rPr lang="ru-RU" sz="2200" dirty="0"/>
              <a:t>, </a:t>
            </a:r>
            <a:r>
              <a:rPr lang="ru-RU" sz="2200" dirty="0" err="1"/>
              <a:t>образливі</a:t>
            </a:r>
            <a:r>
              <a:rPr lang="ru-RU" sz="2200" dirty="0"/>
              <a:t> </a:t>
            </a:r>
            <a:r>
              <a:rPr lang="ru-RU" sz="2200" dirty="0" err="1"/>
              <a:t>і</a:t>
            </a:r>
            <a:r>
              <a:rPr lang="ru-RU" sz="2200" dirty="0"/>
              <a:t> </a:t>
            </a:r>
            <a:r>
              <a:rPr lang="ru-RU" sz="2200" dirty="0" err="1"/>
              <a:t>чутливі</a:t>
            </a:r>
            <a:r>
              <a:rPr lang="ru-RU" sz="2200" dirty="0"/>
              <a:t>. </a:t>
            </a:r>
            <a:r>
              <a:rPr lang="ru-RU" sz="2200" dirty="0" err="1"/>
              <a:t>Відрізняються</a:t>
            </a:r>
            <a:r>
              <a:rPr lang="ru-RU" sz="2200" dirty="0"/>
              <a:t> </a:t>
            </a:r>
            <a:r>
              <a:rPr lang="ru-RU" sz="2200" dirty="0" err="1"/>
              <a:t>працьовитістю</a:t>
            </a:r>
            <a:r>
              <a:rPr lang="ru-RU" sz="2200" dirty="0"/>
              <a:t>, </a:t>
            </a:r>
            <a:r>
              <a:rPr lang="ru-RU" sz="2200" dirty="0" err="1"/>
              <a:t>скромністю</a:t>
            </a:r>
            <a:r>
              <a:rPr lang="ru-RU" sz="2200" dirty="0"/>
              <a:t>, </a:t>
            </a:r>
            <a:r>
              <a:rPr lang="ru-RU" sz="2200" dirty="0" err="1"/>
              <a:t>поступливістю</a:t>
            </a:r>
            <a:r>
              <a:rPr lang="ru-RU" sz="2200" dirty="0"/>
              <a:t>, </a:t>
            </a:r>
            <a:r>
              <a:rPr lang="ru-RU" sz="2200" dirty="0" err="1"/>
              <a:t>надійністю</a:t>
            </a:r>
            <a:r>
              <a:rPr lang="ru-RU" sz="2200" dirty="0"/>
              <a:t> </a:t>
            </a:r>
            <a:r>
              <a:rPr lang="ru-RU" sz="2200" dirty="0" err="1"/>
              <a:t>і</a:t>
            </a:r>
            <a:r>
              <a:rPr lang="ru-RU" sz="2200" dirty="0"/>
              <a:t> </a:t>
            </a:r>
            <a:r>
              <a:rPr lang="ru-RU" sz="2200" dirty="0" err="1"/>
              <a:t>старанністю</a:t>
            </a:r>
            <a:r>
              <a:rPr lang="ru-RU" sz="2200" dirty="0"/>
              <a:t>. </a:t>
            </a:r>
            <a:r>
              <a:rPr lang="ru-RU" sz="2200" dirty="0" err="1"/>
              <a:t>Можуть</a:t>
            </a:r>
            <a:r>
              <a:rPr lang="ru-RU" sz="2200" dirty="0"/>
              <a:t> </a:t>
            </a:r>
            <a:r>
              <a:rPr lang="ru-RU" sz="2200" dirty="0" err="1"/>
              <a:t>мати</a:t>
            </a:r>
            <a:r>
              <a:rPr lang="ru-RU" sz="2200" dirty="0"/>
              <a:t> </a:t>
            </a:r>
            <a:r>
              <a:rPr lang="ru-RU" sz="2200" dirty="0" err="1"/>
              <a:t>практичний</a:t>
            </a:r>
            <a:r>
              <a:rPr lang="ru-RU" sz="2200" dirty="0"/>
              <a:t> склад </a:t>
            </a:r>
            <a:r>
              <a:rPr lang="ru-RU" sz="2200" dirty="0" err="1"/>
              <a:t>розуму</a:t>
            </a:r>
            <a:r>
              <a:rPr lang="ru-RU" sz="2200" dirty="0"/>
              <a:t>, </a:t>
            </a:r>
            <a:r>
              <a:rPr lang="ru-RU" sz="2200" dirty="0" err="1"/>
              <a:t>хоча</a:t>
            </a:r>
            <a:r>
              <a:rPr lang="ru-RU" sz="2200" dirty="0"/>
              <a:t> </a:t>
            </a:r>
            <a:r>
              <a:rPr lang="ru-RU" sz="2200" dirty="0" err="1"/>
              <a:t>іноді</a:t>
            </a:r>
            <a:r>
              <a:rPr lang="ru-RU" sz="2200" dirty="0"/>
              <a:t> все ж таки </a:t>
            </a:r>
            <a:r>
              <a:rPr lang="ru-RU" sz="2200" dirty="0" err="1"/>
              <a:t>літають</a:t>
            </a:r>
            <a:r>
              <a:rPr lang="ru-RU" sz="2200" dirty="0"/>
              <a:t> в </a:t>
            </a:r>
            <a:r>
              <a:rPr lang="ru-RU" sz="2200" dirty="0" err="1"/>
              <a:t>хмарах</a:t>
            </a:r>
            <a:r>
              <a:rPr lang="ru-RU" sz="2200" dirty="0"/>
              <a:t>. Не </a:t>
            </a:r>
            <a:r>
              <a:rPr lang="ru-RU" sz="2200" dirty="0" err="1"/>
              <a:t>дивлячись</a:t>
            </a:r>
            <a:r>
              <a:rPr lang="ru-RU" sz="2200" dirty="0"/>
              <a:t> на </a:t>
            </a:r>
            <a:r>
              <a:rPr lang="ru-RU" sz="2200" dirty="0" err="1"/>
              <a:t>зовнішню</a:t>
            </a:r>
            <a:r>
              <a:rPr lang="ru-RU" sz="2200" dirty="0"/>
              <a:t> </a:t>
            </a:r>
            <a:r>
              <a:rPr lang="ru-RU" sz="2200" dirty="0" err="1"/>
              <a:t>соромливість</a:t>
            </a:r>
            <a:r>
              <a:rPr lang="ru-RU" sz="2200" dirty="0"/>
              <a:t>, </a:t>
            </a:r>
            <a:r>
              <a:rPr lang="ru-RU" sz="2200" dirty="0" err="1"/>
              <a:t>м'якість</a:t>
            </a:r>
            <a:r>
              <a:rPr lang="ru-RU" sz="2200" dirty="0"/>
              <a:t> </a:t>
            </a:r>
            <a:r>
              <a:rPr lang="ru-RU" sz="2200" dirty="0" err="1"/>
              <a:t>і</a:t>
            </a:r>
            <a:r>
              <a:rPr lang="ru-RU" sz="2200" dirty="0"/>
              <a:t> </a:t>
            </a:r>
            <a:r>
              <a:rPr lang="ru-RU" sz="2200" dirty="0" err="1"/>
              <a:t>податливість</a:t>
            </a:r>
            <a:r>
              <a:rPr lang="ru-RU" sz="2200" dirty="0"/>
              <a:t>, в </a:t>
            </a:r>
            <a:r>
              <a:rPr lang="ru-RU" sz="2200" dirty="0" err="1"/>
              <a:t>душі</a:t>
            </a:r>
            <a:r>
              <a:rPr lang="ru-RU" sz="2200" dirty="0"/>
              <a:t> </a:t>
            </a:r>
            <a:r>
              <a:rPr lang="ru-RU" sz="2200" dirty="0" err="1"/>
              <a:t>він</a:t>
            </a:r>
            <a:r>
              <a:rPr lang="ru-RU" sz="2200" dirty="0"/>
              <a:t> </a:t>
            </a:r>
            <a:r>
              <a:rPr lang="ru-RU" sz="2200" dirty="0" err="1"/>
              <a:t>досить</a:t>
            </a:r>
            <a:r>
              <a:rPr lang="ru-RU" sz="2200" dirty="0"/>
              <a:t> </a:t>
            </a:r>
            <a:r>
              <a:rPr lang="ru-RU" sz="2200" dirty="0" err="1"/>
              <a:t>уперті</a:t>
            </a:r>
            <a:r>
              <a:rPr lang="ru-RU" sz="2200" dirty="0"/>
              <a:t> </a:t>
            </a:r>
            <a:r>
              <a:rPr lang="ru-RU" sz="2200" dirty="0" err="1"/>
              <a:t>і</a:t>
            </a:r>
            <a:r>
              <a:rPr lang="ru-RU" sz="2200" dirty="0"/>
              <a:t> </a:t>
            </a:r>
            <a:r>
              <a:rPr lang="ru-RU" sz="2200" dirty="0" err="1"/>
              <a:t>прагнуть</a:t>
            </a:r>
            <a:r>
              <a:rPr lang="ru-RU" sz="2200" dirty="0"/>
              <a:t> все одно все </a:t>
            </a:r>
            <a:r>
              <a:rPr lang="ru-RU" sz="2200" dirty="0" err="1"/>
              <a:t>робити</a:t>
            </a:r>
            <a:r>
              <a:rPr lang="ru-RU" sz="2200" dirty="0"/>
              <a:t> </a:t>
            </a:r>
            <a:r>
              <a:rPr lang="ru-RU" sz="2200" dirty="0" err="1"/>
              <a:t>по-своєму</a:t>
            </a:r>
            <a:r>
              <a:rPr lang="ru-RU" sz="2200" dirty="0"/>
              <a:t>. </a:t>
            </a:r>
            <a:r>
              <a:rPr lang="ru-RU" sz="2200" dirty="0" err="1"/>
              <a:t>Якщо</a:t>
            </a:r>
            <a:r>
              <a:rPr lang="ru-RU" sz="2200" dirty="0"/>
              <a:t> вони </a:t>
            </a:r>
            <a:r>
              <a:rPr lang="ru-RU" sz="2200" dirty="0" err="1"/>
              <a:t>спираються</a:t>
            </a:r>
            <a:r>
              <a:rPr lang="ru-RU" sz="2200" dirty="0"/>
              <a:t> </a:t>
            </a:r>
            <a:r>
              <a:rPr lang="ru-RU" sz="2200" dirty="0" err="1"/>
              <a:t>тільки</a:t>
            </a:r>
            <a:r>
              <a:rPr lang="ru-RU" sz="2200" dirty="0"/>
              <a:t> на себе, то </a:t>
            </a:r>
            <a:r>
              <a:rPr lang="ru-RU" sz="2200" dirty="0" err="1"/>
              <a:t>можуть</a:t>
            </a:r>
            <a:r>
              <a:rPr lang="ru-RU" sz="2200" dirty="0"/>
              <a:t> </a:t>
            </a:r>
            <a:r>
              <a:rPr lang="ru-RU" sz="2200" dirty="0" err="1"/>
              <a:t>досягти</a:t>
            </a:r>
            <a:r>
              <a:rPr lang="ru-RU" sz="2200" dirty="0"/>
              <a:t> великих </a:t>
            </a:r>
            <a:r>
              <a:rPr lang="ru-RU" sz="2200" dirty="0" err="1"/>
              <a:t>успіхів</a:t>
            </a:r>
            <a:r>
              <a:rPr lang="ru-RU" sz="2200" dirty="0"/>
              <a:t> в </a:t>
            </a:r>
            <a:r>
              <a:rPr lang="ru-RU" sz="2200" dirty="0" err="1"/>
              <a:t>житті</a:t>
            </a:r>
            <a:r>
              <a:rPr lang="ru-RU" sz="2200" dirty="0"/>
              <a:t>. </a:t>
            </a:r>
            <a:r>
              <a:rPr lang="ru-RU" sz="2200" dirty="0" err="1"/>
              <a:t>Їм</a:t>
            </a:r>
            <a:r>
              <a:rPr lang="ru-RU" sz="2200" dirty="0"/>
              <a:t> </a:t>
            </a:r>
            <a:r>
              <a:rPr lang="ru-RU" sz="2200" dirty="0" err="1"/>
              <a:t>необхідно</a:t>
            </a:r>
            <a:r>
              <a:rPr lang="ru-RU" sz="2200" dirty="0"/>
              <a:t> </a:t>
            </a:r>
            <a:r>
              <a:rPr lang="ru-RU" sz="2200" dirty="0" err="1"/>
              <a:t>вчитись</a:t>
            </a:r>
            <a:r>
              <a:rPr lang="ru-RU" sz="2200" dirty="0"/>
              <a:t> у </a:t>
            </a:r>
            <a:r>
              <a:rPr lang="ru-RU" sz="2200" dirty="0" err="1"/>
              <a:t>темноглазих</a:t>
            </a:r>
            <a:r>
              <a:rPr lang="ru-RU" sz="2200" dirty="0"/>
              <a:t> </a:t>
            </a:r>
            <a:r>
              <a:rPr lang="ru-RU" sz="2200" dirty="0" err="1"/>
              <a:t>рішучості</a:t>
            </a:r>
            <a:r>
              <a:rPr lang="ru-RU" sz="2200" dirty="0"/>
              <a:t> </a:t>
            </a:r>
            <a:r>
              <a:rPr lang="ru-RU" sz="2200" dirty="0" err="1"/>
              <a:t>і</a:t>
            </a:r>
            <a:r>
              <a:rPr lang="ru-RU" sz="2200" dirty="0"/>
              <a:t> </a:t>
            </a:r>
            <a:r>
              <a:rPr lang="ru-RU" sz="2200" dirty="0" err="1"/>
              <a:t>упевненості</a:t>
            </a:r>
            <a:r>
              <a:rPr lang="ru-RU" sz="2200" dirty="0"/>
              <a:t> в </a:t>
            </a:r>
            <a:r>
              <a:rPr lang="ru-RU" sz="2200" dirty="0" err="1"/>
              <a:t>собі</a:t>
            </a:r>
            <a:r>
              <a:rPr lang="ru-RU" sz="2200" dirty="0"/>
              <a:t>, </a:t>
            </a:r>
            <a:r>
              <a:rPr lang="ru-RU" sz="2200" dirty="0" err="1"/>
              <a:t>і</a:t>
            </a:r>
            <a:r>
              <a:rPr lang="ru-RU" sz="2200" dirty="0"/>
              <a:t> все буде </a:t>
            </a:r>
            <a:r>
              <a:rPr lang="ru-RU" sz="2200" dirty="0" err="1"/>
              <a:t>відмінно</a:t>
            </a:r>
            <a:r>
              <a:rPr lang="ru-RU" sz="2200" dirty="0"/>
              <a:t>.</a:t>
            </a:r>
            <a:r>
              <a:rPr lang="ru-RU" dirty="0"/>
              <a:t/>
            </a:r>
            <a:br>
              <a:rPr lang="ru-RU" dirty="0"/>
            </a:br>
            <a:endParaRPr lang="ru-RU" dirty="0"/>
          </a:p>
        </p:txBody>
      </p:sp>
      <p:pic>
        <p:nvPicPr>
          <p:cNvPr id="3" name="Рисунок 2" descr="indexфф.jpg"/>
          <p:cNvPicPr>
            <a:picLocks noChangeAspect="1"/>
          </p:cNvPicPr>
          <p:nvPr/>
        </p:nvPicPr>
        <p:blipFill>
          <a:blip r:embed="rId2" cstate="print"/>
          <a:stretch>
            <a:fillRect/>
          </a:stretch>
        </p:blipFill>
        <p:spPr>
          <a:xfrm>
            <a:off x="251520" y="4725144"/>
            <a:ext cx="4287576" cy="1944216"/>
          </a:xfrm>
          <a:prstGeom prst="rect">
            <a:avLst/>
          </a:prstGeom>
        </p:spPr>
      </p:pic>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 та хід уроку</a:t>
            </a:r>
            <a:endParaRPr lang="uk-UA" dirty="0"/>
          </a:p>
        </p:txBody>
      </p:sp>
      <p:sp>
        <p:nvSpPr>
          <p:cNvPr id="3" name="Місце для вмісту 2"/>
          <p:cNvSpPr>
            <a:spLocks noGrp="1"/>
          </p:cNvSpPr>
          <p:nvPr>
            <p:ph idx="1"/>
          </p:nvPr>
        </p:nvSpPr>
        <p:spPr/>
        <p:txBody>
          <a:bodyPr/>
          <a:lstStyle/>
          <a:p>
            <a:r>
              <a:rPr lang="uk-UA" dirty="0" smtClean="0"/>
              <a:t>Переглянути презентацію, зробивши в зошиті відповідні записи</a:t>
            </a:r>
          </a:p>
          <a:p>
            <a:r>
              <a:rPr lang="uk-UA" dirty="0" smtClean="0"/>
              <a:t>Опрацювати параграф 28,доповнивши записи у зошиті</a:t>
            </a:r>
          </a:p>
          <a:p>
            <a:r>
              <a:rPr lang="uk-UA" dirty="0" smtClean="0"/>
              <a:t>Замалювати в зошиті будову ока (ст.162)</a:t>
            </a:r>
          </a:p>
          <a:p>
            <a:r>
              <a:rPr lang="uk-UA" dirty="0" smtClean="0"/>
              <a:t>Дати відповіді на запитання </a:t>
            </a:r>
          </a:p>
          <a:p>
            <a:r>
              <a:rPr lang="uk-UA" dirty="0" smtClean="0"/>
              <a:t>Домашнє завдання :параграф 28,вправа 28</a:t>
            </a:r>
          </a:p>
          <a:p>
            <a:r>
              <a:rPr lang="uk-UA" dirty="0" smtClean="0"/>
              <a:t>Знайти цікаві факти про очі</a:t>
            </a:r>
          </a:p>
        </p:txBody>
      </p:sp>
    </p:spTree>
    <p:extLst>
      <p:ext uri="{BB962C8B-B14F-4D97-AF65-F5344CB8AC3E}">
        <p14:creationId xmlns:p14="http://schemas.microsoft.com/office/powerpoint/2010/main" val="2334877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27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75240" cy="358641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ru-RU" sz="2000" b="1" dirty="0" err="1"/>
              <a:t>Блакитні</a:t>
            </a:r>
            <a:r>
              <a:rPr lang="ru-RU" sz="2000" b="1" dirty="0"/>
              <a:t> </a:t>
            </a:r>
            <a:r>
              <a:rPr lang="ru-RU" sz="2000" b="1" dirty="0" err="1"/>
              <a:t>очі</a:t>
            </a:r>
            <a:r>
              <a:rPr lang="ru-RU" sz="2000" b="1" dirty="0"/>
              <a:t>.</a:t>
            </a:r>
            <a:r>
              <a:rPr lang="ru-RU" sz="2000" dirty="0"/>
              <a:t/>
            </a:r>
            <a:br>
              <a:rPr lang="ru-RU" sz="2000" dirty="0"/>
            </a:br>
            <a:r>
              <a:rPr lang="ru-RU" sz="2000" dirty="0"/>
              <a:t/>
            </a:r>
            <a:br>
              <a:rPr lang="ru-RU" sz="2000" dirty="0"/>
            </a:br>
            <a:r>
              <a:rPr lang="ru-RU" sz="2000" dirty="0" err="1"/>
              <a:t>Це</a:t>
            </a:r>
            <a:r>
              <a:rPr lang="ru-RU" sz="2000" dirty="0"/>
              <a:t> романтики </a:t>
            </a:r>
            <a:r>
              <a:rPr lang="ru-RU" sz="2000" dirty="0" err="1"/>
              <a:t>і</a:t>
            </a:r>
            <a:r>
              <a:rPr lang="ru-RU" sz="2000" dirty="0"/>
              <a:t> </a:t>
            </a:r>
            <a:r>
              <a:rPr lang="ru-RU" sz="2000" dirty="0" err="1"/>
              <a:t>мрійники</a:t>
            </a:r>
            <a:r>
              <a:rPr lang="ru-RU" sz="2000" dirty="0"/>
              <a:t>. </a:t>
            </a:r>
            <a:r>
              <a:rPr lang="ru-RU" sz="2000" dirty="0" err="1"/>
              <a:t>Багато</a:t>
            </a:r>
            <a:r>
              <a:rPr lang="ru-RU" sz="2000" dirty="0"/>
              <a:t> </a:t>
            </a:r>
            <a:r>
              <a:rPr lang="ru-RU" sz="2000" dirty="0" err="1"/>
              <a:t>марять</a:t>
            </a:r>
            <a:r>
              <a:rPr lang="ru-RU" sz="2000" dirty="0"/>
              <a:t> про </a:t>
            </a:r>
            <a:r>
              <a:rPr lang="ru-RU" sz="2000" dirty="0" err="1"/>
              <a:t>любов</a:t>
            </a:r>
            <a:r>
              <a:rPr lang="ru-RU" sz="2000" dirty="0"/>
              <a:t>. Часто </a:t>
            </a:r>
            <a:r>
              <a:rPr lang="ru-RU" sz="2000" dirty="0" err="1"/>
              <a:t>надумують</a:t>
            </a:r>
            <a:r>
              <a:rPr lang="ru-RU" sz="2000" dirty="0"/>
              <a:t> </a:t>
            </a:r>
            <a:r>
              <a:rPr lang="ru-RU" sz="2000" dirty="0" err="1"/>
              <a:t>відчуття</a:t>
            </a:r>
            <a:r>
              <a:rPr lang="ru-RU" sz="2000" dirty="0"/>
              <a:t>, </a:t>
            </a:r>
            <a:r>
              <a:rPr lang="ru-RU" sz="2000" dirty="0" err="1"/>
              <a:t>фантазують</a:t>
            </a:r>
            <a:r>
              <a:rPr lang="ru-RU" sz="2000" dirty="0"/>
              <a:t>. </a:t>
            </a:r>
            <a:r>
              <a:rPr lang="ru-RU" sz="2000" dirty="0" err="1"/>
              <a:t>Жінки</a:t>
            </a:r>
            <a:r>
              <a:rPr lang="ru-RU" sz="2000" dirty="0"/>
              <a:t> </a:t>
            </a:r>
            <a:r>
              <a:rPr lang="ru-RU" sz="2000" dirty="0" err="1"/>
              <a:t>віддають</a:t>
            </a:r>
            <a:r>
              <a:rPr lang="ru-RU" sz="2000" dirty="0"/>
              <a:t> </a:t>
            </a:r>
            <a:r>
              <a:rPr lang="ru-RU" sz="2000" dirty="0" err="1"/>
              <a:t>перевагу</a:t>
            </a:r>
            <a:r>
              <a:rPr lang="ru-RU" sz="2000" dirty="0"/>
              <a:t> </a:t>
            </a:r>
            <a:r>
              <a:rPr lang="ru-RU" sz="2000" dirty="0" err="1"/>
              <a:t>красивим</a:t>
            </a:r>
            <a:r>
              <a:rPr lang="ru-RU" sz="2000" dirty="0"/>
              <a:t> </a:t>
            </a:r>
            <a:r>
              <a:rPr lang="ru-RU" sz="2000" dirty="0" err="1"/>
              <a:t>галантним</a:t>
            </a:r>
            <a:r>
              <a:rPr lang="ru-RU" sz="2000" dirty="0"/>
              <a:t> </a:t>
            </a:r>
            <a:r>
              <a:rPr lang="ru-RU" sz="2000" dirty="0" err="1"/>
              <a:t>залицянням</a:t>
            </a:r>
            <a:r>
              <a:rPr lang="ru-RU" sz="2000" dirty="0"/>
              <a:t> </a:t>
            </a:r>
            <a:r>
              <a:rPr lang="ru-RU" sz="2000" dirty="0" err="1"/>
              <a:t>з</a:t>
            </a:r>
            <a:r>
              <a:rPr lang="ru-RU" sz="2000" dirty="0"/>
              <a:t> боку </a:t>
            </a:r>
            <a:r>
              <a:rPr lang="ru-RU" sz="2000" dirty="0" err="1"/>
              <a:t>чоловіків</a:t>
            </a:r>
            <a:r>
              <a:rPr lang="ru-RU" sz="2000" dirty="0"/>
              <a:t>. </a:t>
            </a:r>
            <a:r>
              <a:rPr lang="ru-RU" sz="2000" dirty="0" err="1"/>
              <a:t>Ранимі</a:t>
            </a:r>
            <a:r>
              <a:rPr lang="ru-RU" sz="2000" dirty="0"/>
              <a:t> </a:t>
            </a:r>
            <a:r>
              <a:rPr lang="ru-RU" sz="2000" dirty="0" err="1"/>
              <a:t>і</a:t>
            </a:r>
            <a:r>
              <a:rPr lang="ru-RU" sz="2000" dirty="0"/>
              <a:t> </a:t>
            </a:r>
            <a:r>
              <a:rPr lang="ru-RU" sz="2000" dirty="0" err="1"/>
              <a:t>чутливі</a:t>
            </a:r>
            <a:r>
              <a:rPr lang="ru-RU" sz="2000" dirty="0"/>
              <a:t>. </a:t>
            </a:r>
            <a:r>
              <a:rPr lang="ru-RU" sz="2000" dirty="0" err="1"/>
              <a:t>Їх</a:t>
            </a:r>
            <a:r>
              <a:rPr lang="ru-RU" sz="2000" dirty="0"/>
              <a:t> легко </a:t>
            </a:r>
            <a:r>
              <a:rPr lang="ru-RU" sz="2000" dirty="0" err="1"/>
              <a:t>зачепити</a:t>
            </a:r>
            <a:r>
              <a:rPr lang="ru-RU" sz="2000" dirty="0"/>
              <a:t>, </a:t>
            </a:r>
            <a:r>
              <a:rPr lang="ru-RU" sz="2000" dirty="0" err="1"/>
              <a:t>причому</a:t>
            </a:r>
            <a:r>
              <a:rPr lang="ru-RU" sz="2000" dirty="0"/>
              <a:t> </a:t>
            </a:r>
            <a:r>
              <a:rPr lang="ru-RU" sz="2000" dirty="0" err="1"/>
              <a:t>образи</a:t>
            </a:r>
            <a:r>
              <a:rPr lang="ru-RU" sz="2000" dirty="0"/>
              <a:t> вони </a:t>
            </a:r>
            <a:r>
              <a:rPr lang="ru-RU" sz="2000" dirty="0" err="1"/>
              <a:t>пам'ятають</a:t>
            </a:r>
            <a:r>
              <a:rPr lang="ru-RU" sz="2000" dirty="0"/>
              <a:t> </a:t>
            </a:r>
            <a:r>
              <a:rPr lang="ru-RU" sz="2000" dirty="0" err="1"/>
              <a:t>довго</a:t>
            </a:r>
            <a:r>
              <a:rPr lang="ru-RU" sz="2000" dirty="0"/>
              <a:t>. </a:t>
            </a:r>
            <a:r>
              <a:rPr lang="ru-RU" sz="2000" dirty="0" err="1"/>
              <a:t>Всі</a:t>
            </a:r>
            <a:r>
              <a:rPr lang="ru-RU" sz="2000" dirty="0"/>
              <a:t> </a:t>
            </a:r>
            <a:r>
              <a:rPr lang="ru-RU" sz="2000" dirty="0" err="1"/>
              <a:t>приймають</a:t>
            </a:r>
            <a:r>
              <a:rPr lang="ru-RU" sz="2000" dirty="0"/>
              <a:t> </a:t>
            </a:r>
            <a:r>
              <a:rPr lang="ru-RU" sz="2000" dirty="0" err="1"/>
              <a:t>близько</a:t>
            </a:r>
            <a:r>
              <a:rPr lang="ru-RU" sz="2000" dirty="0"/>
              <a:t> до </a:t>
            </a:r>
            <a:r>
              <a:rPr lang="ru-RU" sz="2000" dirty="0" err="1"/>
              <a:t>серця</a:t>
            </a:r>
            <a:r>
              <a:rPr lang="ru-RU" sz="2000" dirty="0"/>
              <a:t>. </a:t>
            </a:r>
            <a:r>
              <a:rPr lang="ru-RU" sz="2000" dirty="0" err="1"/>
              <a:t>Можуть</a:t>
            </a:r>
            <a:r>
              <a:rPr lang="ru-RU" sz="2000" dirty="0"/>
              <a:t> </a:t>
            </a:r>
            <a:r>
              <a:rPr lang="ru-RU" sz="2000" dirty="0" err="1"/>
              <a:t>дуже</a:t>
            </a:r>
            <a:r>
              <a:rPr lang="ru-RU" sz="2000" dirty="0"/>
              <a:t> сильно </a:t>
            </a:r>
            <a:r>
              <a:rPr lang="ru-RU" sz="2000" dirty="0" err="1"/>
              <a:t>переживати</a:t>
            </a:r>
            <a:r>
              <a:rPr lang="ru-RU" sz="2000" dirty="0"/>
              <a:t>, </a:t>
            </a:r>
            <a:r>
              <a:rPr lang="ru-RU" sz="2000" dirty="0" err="1"/>
              <a:t>впадати</a:t>
            </a:r>
            <a:r>
              <a:rPr lang="ru-RU" sz="2000" dirty="0"/>
              <a:t> в </a:t>
            </a:r>
            <a:r>
              <a:rPr lang="ru-RU" sz="2000" dirty="0" err="1"/>
              <a:t>депресії</a:t>
            </a:r>
            <a:r>
              <a:rPr lang="ru-RU" sz="2000" dirty="0"/>
              <a:t>. </a:t>
            </a:r>
            <a:r>
              <a:rPr lang="ru-RU" sz="2000" dirty="0" err="1"/>
              <a:t>Схильні</a:t>
            </a:r>
            <a:r>
              <a:rPr lang="ru-RU" sz="2000" dirty="0"/>
              <a:t> до </a:t>
            </a:r>
            <a:r>
              <a:rPr lang="ru-RU" sz="2000" dirty="0" err="1"/>
              <a:t>частих</a:t>
            </a:r>
            <a:r>
              <a:rPr lang="ru-RU" sz="2000" dirty="0"/>
              <a:t> </a:t>
            </a:r>
            <a:r>
              <a:rPr lang="ru-RU" sz="2000" dirty="0" err="1"/>
              <a:t>змін</a:t>
            </a:r>
            <a:r>
              <a:rPr lang="ru-RU" sz="2000" dirty="0"/>
              <a:t> настрою, </a:t>
            </a:r>
            <a:r>
              <a:rPr lang="ru-RU" sz="2000" dirty="0" err="1"/>
              <a:t>капризів</a:t>
            </a:r>
            <a:r>
              <a:rPr lang="ru-RU" sz="2000" dirty="0"/>
              <a:t>. </a:t>
            </a:r>
            <a:r>
              <a:rPr lang="ru-RU" sz="2000" dirty="0" err="1"/>
              <a:t>Проте</a:t>
            </a:r>
            <a:r>
              <a:rPr lang="ru-RU" sz="2000" dirty="0"/>
              <a:t>, при </a:t>
            </a:r>
            <a:r>
              <a:rPr lang="ru-RU" sz="2000" dirty="0" err="1"/>
              <a:t>всій</a:t>
            </a:r>
            <a:r>
              <a:rPr lang="ru-RU" sz="2000" dirty="0"/>
              <a:t> </a:t>
            </a:r>
            <a:r>
              <a:rPr lang="ru-RU" sz="2000" dirty="0" err="1"/>
              <a:t>свій</a:t>
            </a:r>
            <a:r>
              <a:rPr lang="ru-RU" sz="2000" dirty="0"/>
              <a:t> </a:t>
            </a:r>
            <a:r>
              <a:rPr lang="ru-RU" sz="2000" dirty="0" err="1"/>
              <a:t>сентиментальності</a:t>
            </a:r>
            <a:r>
              <a:rPr lang="ru-RU" sz="2000" dirty="0"/>
              <a:t>, </a:t>
            </a:r>
            <a:r>
              <a:rPr lang="ru-RU" sz="2000" dirty="0" err="1"/>
              <a:t>великої</a:t>
            </a:r>
            <a:r>
              <a:rPr lang="ru-RU" sz="2000" dirty="0"/>
              <a:t> </a:t>
            </a:r>
            <a:r>
              <a:rPr lang="ru-RU" sz="2000" dirty="0" err="1"/>
              <a:t>глибини</a:t>
            </a:r>
            <a:r>
              <a:rPr lang="ru-RU" sz="2000" dirty="0"/>
              <a:t> </a:t>
            </a:r>
            <a:r>
              <a:rPr lang="ru-RU" sz="2000" dirty="0" err="1"/>
              <a:t>відчуттів</a:t>
            </a:r>
            <a:r>
              <a:rPr lang="ru-RU" sz="2000" dirty="0"/>
              <a:t> у них </a:t>
            </a:r>
            <a:r>
              <a:rPr lang="ru-RU" sz="2000" dirty="0" err="1"/>
              <a:t>може</a:t>
            </a:r>
            <a:r>
              <a:rPr lang="ru-RU" sz="2000" dirty="0"/>
              <a:t> не </a:t>
            </a:r>
            <a:r>
              <a:rPr lang="ru-RU" sz="2000" dirty="0" err="1"/>
              <a:t>виявитися</a:t>
            </a:r>
            <a:r>
              <a:rPr lang="ru-RU" sz="2000" dirty="0"/>
              <a:t>. </a:t>
            </a:r>
            <a:r>
              <a:rPr lang="ru-RU" sz="2000" dirty="0" err="1"/>
              <a:t>Блакитний</a:t>
            </a:r>
            <a:r>
              <a:rPr lang="ru-RU" sz="2000" dirty="0"/>
              <a:t> </a:t>
            </a:r>
            <a:r>
              <a:rPr lang="ru-RU" sz="2000" dirty="0" err="1"/>
              <a:t>колір</a:t>
            </a:r>
            <a:r>
              <a:rPr lang="ru-RU" sz="2000" dirty="0"/>
              <a:t> </a:t>
            </a:r>
            <a:r>
              <a:rPr lang="ru-RU" sz="2000" dirty="0" err="1"/>
              <a:t>відноситься</a:t>
            </a:r>
            <a:r>
              <a:rPr lang="ru-RU" sz="2000" dirty="0"/>
              <a:t> до </a:t>
            </a:r>
            <a:r>
              <a:rPr lang="ru-RU" sz="2000" dirty="0" err="1"/>
              <a:t>холодних</a:t>
            </a:r>
            <a:r>
              <a:rPr lang="ru-RU" sz="2000" dirty="0"/>
              <a:t> </a:t>
            </a:r>
            <a:r>
              <a:rPr lang="ru-RU" sz="2000" dirty="0" err="1"/>
              <a:t>квітів</a:t>
            </a:r>
            <a:r>
              <a:rPr lang="ru-RU" sz="2000" dirty="0"/>
              <a:t>, </a:t>
            </a:r>
            <a:r>
              <a:rPr lang="ru-RU" sz="2000" dirty="0" err="1"/>
              <a:t>і</a:t>
            </a:r>
            <a:r>
              <a:rPr lang="ru-RU" sz="2000" dirty="0"/>
              <a:t>, </a:t>
            </a:r>
            <a:r>
              <a:rPr lang="ru-RU" sz="2000" dirty="0" err="1"/>
              <a:t>ніж</a:t>
            </a:r>
            <a:r>
              <a:rPr lang="ru-RU" sz="2000" dirty="0"/>
              <a:t> </a:t>
            </a:r>
            <a:r>
              <a:rPr lang="ru-RU" sz="2000" dirty="0" err="1"/>
              <a:t>більш</a:t>
            </a:r>
            <a:r>
              <a:rPr lang="ru-RU" sz="2000" dirty="0"/>
              <a:t> </a:t>
            </a:r>
            <a:r>
              <a:rPr lang="ru-RU" sz="2000" dirty="0" err="1"/>
              <a:t>крижаний</a:t>
            </a:r>
            <a:r>
              <a:rPr lang="ru-RU" sz="2000" dirty="0"/>
              <a:t> </a:t>
            </a:r>
            <a:r>
              <a:rPr lang="ru-RU" sz="2000" dirty="0" err="1"/>
              <a:t>відтінок</a:t>
            </a:r>
            <a:r>
              <a:rPr lang="ru-RU" sz="2000" dirty="0"/>
              <a:t>, </a:t>
            </a:r>
            <a:r>
              <a:rPr lang="ru-RU" sz="2000" dirty="0" err="1"/>
              <a:t>тим</a:t>
            </a:r>
            <a:r>
              <a:rPr lang="ru-RU" sz="2000" dirty="0"/>
              <a:t> </a:t>
            </a:r>
            <a:r>
              <a:rPr lang="ru-RU" sz="2000" dirty="0" err="1"/>
              <a:t>менше</a:t>
            </a:r>
            <a:r>
              <a:rPr lang="ru-RU" sz="2000" dirty="0"/>
              <a:t> тепла в </a:t>
            </a:r>
            <a:r>
              <a:rPr lang="ru-RU" sz="2000" dirty="0" err="1"/>
              <a:t>душі</a:t>
            </a:r>
            <a:r>
              <a:rPr lang="ru-RU" sz="2000" dirty="0"/>
              <a:t> </a:t>
            </a:r>
            <a:r>
              <a:rPr lang="ru-RU" sz="2000" dirty="0" err="1"/>
              <a:t>такої</a:t>
            </a:r>
            <a:r>
              <a:rPr lang="ru-RU" sz="2000" dirty="0"/>
              <a:t> </a:t>
            </a:r>
            <a:r>
              <a:rPr lang="ru-RU" sz="2000" dirty="0" err="1"/>
              <a:t>людини</a:t>
            </a:r>
            <a:r>
              <a:rPr lang="ru-RU" sz="2000" dirty="0"/>
              <a:t>. </a:t>
            </a:r>
            <a:r>
              <a:rPr lang="ru-RU" sz="2000" dirty="0" err="1"/>
              <a:t>Блакитноокі</a:t>
            </a:r>
            <a:r>
              <a:rPr lang="ru-RU" sz="2000" dirty="0"/>
              <a:t> </a:t>
            </a:r>
            <a:r>
              <a:rPr lang="ru-RU" sz="2000" dirty="0" err="1"/>
              <a:t>бувають</a:t>
            </a:r>
            <a:r>
              <a:rPr lang="ru-RU" sz="2000" dirty="0"/>
              <a:t> </a:t>
            </a:r>
            <a:r>
              <a:rPr lang="ru-RU" sz="2000" dirty="0" err="1"/>
              <a:t>холодні</a:t>
            </a:r>
            <a:r>
              <a:rPr lang="ru-RU" sz="2000" dirty="0"/>
              <a:t> </a:t>
            </a:r>
            <a:r>
              <a:rPr lang="ru-RU" sz="2000" dirty="0" err="1"/>
              <a:t>і</a:t>
            </a:r>
            <a:r>
              <a:rPr lang="ru-RU" sz="2000" dirty="0"/>
              <a:t> </a:t>
            </a:r>
            <a:r>
              <a:rPr lang="ru-RU" sz="2000" dirty="0" err="1"/>
              <a:t>навіть</a:t>
            </a:r>
            <a:r>
              <a:rPr lang="ru-RU" sz="2000" dirty="0"/>
              <a:t> </a:t>
            </a:r>
            <a:r>
              <a:rPr lang="ru-RU" sz="2000" dirty="0" err="1"/>
              <a:t>жорсткі</a:t>
            </a:r>
            <a:r>
              <a:rPr lang="ru-RU" sz="2000" dirty="0"/>
              <a:t>. До того ж, </a:t>
            </a:r>
            <a:r>
              <a:rPr lang="ru-RU" sz="2000" dirty="0" err="1"/>
              <a:t>під</a:t>
            </a:r>
            <a:r>
              <a:rPr lang="ru-RU" sz="2000" dirty="0"/>
              <a:t> </a:t>
            </a:r>
            <a:r>
              <a:rPr lang="ru-RU" sz="2000" dirty="0" err="1"/>
              <a:t>вплив</a:t>
            </a:r>
            <a:r>
              <a:rPr lang="ru-RU" sz="2000" dirty="0"/>
              <a:t> настрою, </a:t>
            </a:r>
            <a:r>
              <a:rPr lang="ru-RU" sz="2000" dirty="0" err="1"/>
              <a:t>нерідко</a:t>
            </a:r>
            <a:r>
              <a:rPr lang="ru-RU" sz="2000" dirty="0"/>
              <a:t> </a:t>
            </a:r>
            <a:r>
              <a:rPr lang="ru-RU" sz="2000" dirty="0" err="1"/>
              <a:t>бувають</a:t>
            </a:r>
            <a:r>
              <a:rPr lang="ru-RU" sz="2000" dirty="0"/>
              <a:t> </a:t>
            </a:r>
            <a:r>
              <a:rPr lang="ru-RU" sz="2000" dirty="0" err="1"/>
              <a:t>дратівливі</a:t>
            </a:r>
            <a:r>
              <a:rPr lang="ru-RU" sz="2000" dirty="0"/>
              <a:t> </a:t>
            </a:r>
            <a:r>
              <a:rPr lang="ru-RU" sz="2000" dirty="0" err="1"/>
              <a:t>і</a:t>
            </a:r>
            <a:r>
              <a:rPr lang="ru-RU" sz="2000" dirty="0"/>
              <a:t> </a:t>
            </a:r>
            <a:r>
              <a:rPr lang="ru-RU" sz="2000" dirty="0" err="1"/>
              <a:t>гнівливі</a:t>
            </a:r>
            <a:r>
              <a:rPr lang="ru-RU" sz="2000" dirty="0"/>
              <a:t>. </a:t>
            </a:r>
            <a:r>
              <a:rPr lang="ru-RU" sz="2000" dirty="0" err="1"/>
              <a:t>Багато</a:t>
            </a:r>
            <a:r>
              <a:rPr lang="ru-RU" sz="2000" dirty="0"/>
              <a:t> </a:t>
            </a:r>
            <a:r>
              <a:rPr lang="ru-RU" sz="2000" dirty="0" err="1"/>
              <a:t>що</a:t>
            </a:r>
            <a:r>
              <a:rPr lang="ru-RU" sz="2000" dirty="0"/>
              <a:t> </a:t>
            </a:r>
            <a:r>
              <a:rPr lang="ru-RU" sz="2000" dirty="0" err="1"/>
              <a:t>залежить</a:t>
            </a:r>
            <a:r>
              <a:rPr lang="ru-RU" sz="2000" dirty="0"/>
              <a:t> </a:t>
            </a:r>
            <a:r>
              <a:rPr lang="ru-RU" sz="2000" dirty="0" err="1"/>
              <a:t>від</a:t>
            </a:r>
            <a:r>
              <a:rPr lang="ru-RU" sz="2000" dirty="0"/>
              <a:t> </a:t>
            </a:r>
            <a:r>
              <a:rPr lang="ru-RU" sz="2000" dirty="0" err="1"/>
              <a:t>їх</a:t>
            </a:r>
            <a:r>
              <a:rPr lang="ru-RU" sz="2000" dirty="0"/>
              <a:t> </a:t>
            </a:r>
            <a:r>
              <a:rPr lang="ru-RU" sz="2000" dirty="0" err="1"/>
              <a:t>симпатій</a:t>
            </a:r>
            <a:r>
              <a:rPr lang="ru-RU" sz="2000" dirty="0"/>
              <a:t> </a:t>
            </a:r>
            <a:r>
              <a:rPr lang="ru-RU" sz="2000" dirty="0" err="1"/>
              <a:t>і</a:t>
            </a:r>
            <a:r>
              <a:rPr lang="ru-RU" sz="2000" dirty="0"/>
              <a:t> </a:t>
            </a:r>
            <a:r>
              <a:rPr lang="ru-RU" sz="2000" dirty="0" err="1"/>
              <a:t>антипатій</a:t>
            </a:r>
            <a:r>
              <a:rPr lang="ru-RU" sz="2000" dirty="0"/>
              <a:t>. У </a:t>
            </a:r>
            <a:r>
              <a:rPr lang="ru-RU" sz="2000" dirty="0" err="1"/>
              <a:t>прівязанностях</a:t>
            </a:r>
            <a:r>
              <a:rPr lang="ru-RU" sz="2000" dirty="0"/>
              <a:t> </a:t>
            </a:r>
            <a:r>
              <a:rPr lang="ru-RU" sz="2000" dirty="0" err="1"/>
              <a:t>бувають</a:t>
            </a:r>
            <a:r>
              <a:rPr lang="ru-RU" sz="2000" dirty="0"/>
              <a:t> </a:t>
            </a:r>
            <a:r>
              <a:rPr lang="ru-RU" sz="2000" dirty="0" err="1"/>
              <a:t>непостійні</a:t>
            </a:r>
            <a:r>
              <a:rPr lang="ru-RU" sz="2000" dirty="0"/>
              <a:t>, </a:t>
            </a:r>
            <a:r>
              <a:rPr lang="ru-RU" sz="2000" dirty="0" err="1"/>
              <a:t>люблять</a:t>
            </a:r>
            <a:r>
              <a:rPr lang="ru-RU" sz="2000" dirty="0"/>
              <a:t> </a:t>
            </a:r>
            <a:r>
              <a:rPr lang="ru-RU" sz="2000" dirty="0" err="1"/>
              <a:t>різноманітність</a:t>
            </a:r>
            <a:r>
              <a:rPr lang="ru-RU" sz="2000" dirty="0"/>
              <a:t>.</a:t>
            </a:r>
          </a:p>
        </p:txBody>
      </p:sp>
      <p:pic>
        <p:nvPicPr>
          <p:cNvPr id="3" name="Рисунок 2" descr="http://i.i.ua/photo/images/pic/2/6/4284962_a0daf54f.jpg"/>
          <p:cNvPicPr/>
          <p:nvPr/>
        </p:nvPicPr>
        <p:blipFill>
          <a:blip r:embed="rId2" cstate="print"/>
          <a:srcRect/>
          <a:stretch>
            <a:fillRect/>
          </a:stretch>
        </p:blipFill>
        <p:spPr bwMode="auto">
          <a:xfrm>
            <a:off x="395536" y="4077072"/>
            <a:ext cx="4288155" cy="2553970"/>
          </a:xfrm>
          <a:prstGeom prst="rect">
            <a:avLst/>
          </a:prstGeom>
          <a:noFill/>
          <a:ln w="9525">
            <a:noFill/>
            <a:miter lim="800000"/>
            <a:headEnd/>
            <a:tailEnd/>
          </a:ln>
        </p:spPr>
      </p:pic>
      <p:pic>
        <p:nvPicPr>
          <p:cNvPr id="4" name="Рисунок 3" descr="imagesрн.jpg"/>
          <p:cNvPicPr>
            <a:picLocks noChangeAspect="1"/>
          </p:cNvPicPr>
          <p:nvPr/>
        </p:nvPicPr>
        <p:blipFill>
          <a:blip r:embed="rId3" cstate="print"/>
          <a:stretch>
            <a:fillRect/>
          </a:stretch>
        </p:blipFill>
        <p:spPr>
          <a:xfrm>
            <a:off x="5220072" y="4149080"/>
            <a:ext cx="3581686" cy="2232248"/>
          </a:xfrm>
          <a:prstGeom prst="rect">
            <a:avLst/>
          </a:prstGeom>
        </p:spPr>
      </p:pic>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27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19256" cy="4018458"/>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ru-RU" sz="2200" b="1" dirty="0" err="1"/>
              <a:t>Сині</a:t>
            </a:r>
            <a:r>
              <a:rPr lang="ru-RU" sz="2200" b="1" dirty="0"/>
              <a:t> </a:t>
            </a:r>
            <a:r>
              <a:rPr lang="ru-RU" sz="2200" b="1" dirty="0" err="1"/>
              <a:t>очі</a:t>
            </a:r>
            <a:r>
              <a:rPr lang="ru-RU" sz="2200" b="1" dirty="0"/>
              <a:t>.</a:t>
            </a:r>
            <a:r>
              <a:rPr lang="ru-RU" sz="2200" dirty="0"/>
              <a:t/>
            </a:r>
            <a:br>
              <a:rPr lang="ru-RU" sz="2200" dirty="0"/>
            </a:br>
            <a:r>
              <a:rPr lang="ru-RU" sz="2200" dirty="0"/>
              <a:t/>
            </a:r>
            <a:br>
              <a:rPr lang="ru-RU" sz="2200" dirty="0"/>
            </a:br>
            <a:r>
              <a:rPr lang="ru-RU" sz="2200" dirty="0" err="1"/>
              <a:t>Синьоокі</a:t>
            </a:r>
            <a:r>
              <a:rPr lang="ru-RU" sz="2200" dirty="0"/>
              <a:t> - </a:t>
            </a:r>
            <a:r>
              <a:rPr lang="ru-RU" sz="2200" dirty="0" err="1"/>
              <a:t>привабливі</a:t>
            </a:r>
            <a:r>
              <a:rPr lang="ru-RU" sz="2200" dirty="0"/>
              <a:t>, </a:t>
            </a:r>
            <a:r>
              <a:rPr lang="ru-RU" sz="2200" dirty="0" err="1"/>
              <a:t>емоційні</a:t>
            </a:r>
            <a:r>
              <a:rPr lang="ru-RU" sz="2200" dirty="0"/>
              <a:t>, </a:t>
            </a:r>
            <a:r>
              <a:rPr lang="ru-RU" sz="2200" dirty="0" err="1"/>
              <a:t>чутливі</a:t>
            </a:r>
            <a:r>
              <a:rPr lang="ru-RU" sz="2200" dirty="0"/>
              <a:t>, </a:t>
            </a:r>
            <a:r>
              <a:rPr lang="ru-RU" sz="2200" dirty="0" err="1"/>
              <a:t>сентиментальні</a:t>
            </a:r>
            <a:r>
              <a:rPr lang="ru-RU" sz="2200" dirty="0"/>
              <a:t> </a:t>
            </a:r>
            <a:r>
              <a:rPr lang="ru-RU" sz="2200" dirty="0" err="1"/>
              <a:t>і</a:t>
            </a:r>
            <a:r>
              <a:rPr lang="ru-RU" sz="2200" dirty="0"/>
              <a:t> </a:t>
            </a:r>
            <a:r>
              <a:rPr lang="ru-RU" sz="2200" dirty="0" err="1"/>
              <a:t>романтичні</a:t>
            </a:r>
            <a:r>
              <a:rPr lang="ru-RU" sz="2200" dirty="0"/>
              <a:t>. </a:t>
            </a:r>
            <a:r>
              <a:rPr lang="ru-RU" sz="2200" dirty="0" err="1"/>
              <a:t>Здатні</a:t>
            </a:r>
            <a:r>
              <a:rPr lang="ru-RU" sz="2200" dirty="0"/>
              <a:t> на </a:t>
            </a:r>
            <a:r>
              <a:rPr lang="ru-RU" sz="2200" dirty="0" err="1"/>
              <a:t>велику</a:t>
            </a:r>
            <a:r>
              <a:rPr lang="ru-RU" sz="2200" dirty="0"/>
              <a:t> </a:t>
            </a:r>
            <a:r>
              <a:rPr lang="ru-RU" sz="2200" dirty="0" err="1"/>
              <a:t>пристрасть</a:t>
            </a:r>
            <a:r>
              <a:rPr lang="ru-RU" sz="2200" dirty="0"/>
              <a:t>, </a:t>
            </a:r>
            <a:r>
              <a:rPr lang="ru-RU" sz="2200" dirty="0" err="1"/>
              <a:t>можуть</a:t>
            </a:r>
            <a:r>
              <a:rPr lang="ru-RU" sz="2200" dirty="0"/>
              <a:t> сильно </a:t>
            </a:r>
            <a:r>
              <a:rPr lang="ru-RU" sz="2200" dirty="0" err="1"/>
              <a:t>закохуватися</a:t>
            </a:r>
            <a:r>
              <a:rPr lang="ru-RU" sz="2200" dirty="0" smtClean="0"/>
              <a:t>.</a:t>
            </a:r>
            <a:br>
              <a:rPr lang="ru-RU" sz="2200" dirty="0" smtClean="0"/>
            </a:br>
            <a:r>
              <a:rPr lang="ru-RU" sz="2200" dirty="0" err="1"/>
              <a:t>Синій</a:t>
            </a:r>
            <a:r>
              <a:rPr lang="ru-RU" sz="2200" dirty="0"/>
              <a:t> </a:t>
            </a:r>
            <a:r>
              <a:rPr lang="ru-RU" sz="2200" dirty="0" err="1"/>
              <a:t>колір</a:t>
            </a:r>
            <a:r>
              <a:rPr lang="ru-RU" sz="2200" dirty="0"/>
              <a:t> - </a:t>
            </a:r>
            <a:r>
              <a:rPr lang="ru-RU" sz="2200" dirty="0" err="1"/>
              <a:t>це</a:t>
            </a:r>
            <a:r>
              <a:rPr lang="ru-RU" sz="2200" dirty="0"/>
              <a:t> </a:t>
            </a:r>
            <a:r>
              <a:rPr lang="ru-RU" sz="2200" dirty="0" err="1"/>
              <a:t>поєднання</a:t>
            </a:r>
            <a:r>
              <a:rPr lang="ru-RU" sz="2200" dirty="0"/>
              <a:t> холодного </a:t>
            </a:r>
            <a:r>
              <a:rPr lang="ru-RU" sz="2200" dirty="0" err="1"/>
              <a:t>і</a:t>
            </a:r>
            <a:r>
              <a:rPr lang="ru-RU" sz="2200" dirty="0"/>
              <a:t> </a:t>
            </a:r>
            <a:r>
              <a:rPr lang="ru-RU" sz="2200" dirty="0" err="1"/>
              <a:t>насиченого</a:t>
            </a:r>
            <a:r>
              <a:rPr lang="ru-RU" sz="2200" dirty="0"/>
              <a:t> </a:t>
            </a:r>
            <a:r>
              <a:rPr lang="ru-RU" sz="2200" dirty="0" err="1"/>
              <a:t>відтінків</a:t>
            </a:r>
            <a:r>
              <a:rPr lang="ru-RU" sz="2200" dirty="0"/>
              <a:t>, тому </a:t>
            </a:r>
            <a:r>
              <a:rPr lang="ru-RU" sz="2200" dirty="0" err="1"/>
              <a:t>емоційність</a:t>
            </a:r>
            <a:r>
              <a:rPr lang="ru-RU" sz="2200" dirty="0"/>
              <a:t> </a:t>
            </a:r>
            <a:r>
              <a:rPr lang="ru-RU" sz="2200" dirty="0" err="1"/>
              <a:t>синьооких</a:t>
            </a:r>
            <a:r>
              <a:rPr lang="ru-RU" sz="2200" dirty="0"/>
              <a:t> </a:t>
            </a:r>
            <a:r>
              <a:rPr lang="ru-RU" sz="2200" dirty="0" err="1"/>
              <a:t>знаходить</a:t>
            </a:r>
            <a:r>
              <a:rPr lang="ru-RU" sz="2200" dirty="0"/>
              <a:t> </a:t>
            </a:r>
            <a:r>
              <a:rPr lang="ru-RU" sz="2200" dirty="0" err="1"/>
              <a:t>своє</a:t>
            </a:r>
            <a:r>
              <a:rPr lang="ru-RU" sz="2200" dirty="0"/>
              <a:t> </a:t>
            </a:r>
            <a:r>
              <a:rPr lang="ru-RU" sz="2200" dirty="0" err="1"/>
              <a:t>віддзеркалення</a:t>
            </a:r>
            <a:r>
              <a:rPr lang="ru-RU" sz="2200" dirty="0"/>
              <a:t> не </a:t>
            </a:r>
            <a:r>
              <a:rPr lang="ru-RU" sz="2200" dirty="0" err="1"/>
              <a:t>тільки</a:t>
            </a:r>
            <a:r>
              <a:rPr lang="ru-RU" sz="2200" dirty="0"/>
              <a:t> в </a:t>
            </a:r>
            <a:r>
              <a:rPr lang="ru-RU" sz="2200" dirty="0" err="1"/>
              <a:t>палкій</a:t>
            </a:r>
            <a:r>
              <a:rPr lang="ru-RU" sz="2200" dirty="0"/>
              <a:t> </a:t>
            </a:r>
            <a:r>
              <a:rPr lang="ru-RU" sz="2200" dirty="0" err="1"/>
              <a:t>любові</a:t>
            </a:r>
            <a:r>
              <a:rPr lang="ru-RU" sz="2200" dirty="0"/>
              <a:t>, </a:t>
            </a:r>
            <a:r>
              <a:rPr lang="ru-RU" sz="2200" dirty="0" err="1"/>
              <a:t>але</a:t>
            </a:r>
            <a:r>
              <a:rPr lang="ru-RU" sz="2200" dirty="0"/>
              <a:t> </a:t>
            </a:r>
            <a:r>
              <a:rPr lang="ru-RU" sz="2200" dirty="0" err="1"/>
              <a:t>і</a:t>
            </a:r>
            <a:r>
              <a:rPr lang="ru-RU" sz="2200" dirty="0"/>
              <a:t> </a:t>
            </a:r>
            <a:r>
              <a:rPr lang="ru-RU" sz="2200" dirty="0" err="1"/>
              <a:t>в</a:t>
            </a:r>
            <a:r>
              <a:rPr lang="ru-RU" sz="2200" dirty="0"/>
              <a:t> </a:t>
            </a:r>
            <a:r>
              <a:rPr lang="ru-RU" sz="2200" dirty="0" err="1"/>
              <a:t>несамовитій</a:t>
            </a:r>
            <a:r>
              <a:rPr lang="ru-RU" sz="2200" dirty="0"/>
              <a:t> </a:t>
            </a:r>
            <a:r>
              <a:rPr lang="ru-RU" sz="2200" dirty="0" err="1"/>
              <a:t>антипатії</a:t>
            </a:r>
            <a:r>
              <a:rPr lang="ru-RU" sz="2200" dirty="0"/>
              <a:t> - </a:t>
            </a:r>
            <a:r>
              <a:rPr lang="ru-RU" sz="2200" dirty="0" err="1"/>
              <a:t>якщо</a:t>
            </a:r>
            <a:r>
              <a:rPr lang="ru-RU" sz="2200" dirty="0"/>
              <a:t> </a:t>
            </a:r>
            <a:r>
              <a:rPr lang="ru-RU" sz="2200" dirty="0" err="1"/>
              <a:t>їм</a:t>
            </a:r>
            <a:r>
              <a:rPr lang="ru-RU" sz="2200" dirty="0"/>
              <a:t> </a:t>
            </a:r>
            <a:r>
              <a:rPr lang="ru-RU" sz="2200" dirty="0" err="1"/>
              <a:t>хтось</a:t>
            </a:r>
            <a:r>
              <a:rPr lang="ru-RU" sz="2200" dirty="0"/>
              <a:t> не </a:t>
            </a:r>
            <a:r>
              <a:rPr lang="ru-RU" sz="2200" dirty="0" err="1"/>
              <a:t>подобається</a:t>
            </a:r>
            <a:r>
              <a:rPr lang="ru-RU" sz="2200" dirty="0"/>
              <a:t>, вони </a:t>
            </a:r>
            <a:r>
              <a:rPr lang="ru-RU" sz="2200" dirty="0" err="1"/>
              <a:t>здатні</a:t>
            </a:r>
            <a:r>
              <a:rPr lang="ru-RU" sz="2200" dirty="0"/>
              <a:t> </a:t>
            </a:r>
            <a:r>
              <a:rPr lang="ru-RU" sz="2200" dirty="0" err="1"/>
              <a:t>довго</a:t>
            </a:r>
            <a:r>
              <a:rPr lang="ru-RU" sz="2200" dirty="0"/>
              <a:t> </a:t>
            </a:r>
            <a:r>
              <a:rPr lang="ru-RU" sz="2200" dirty="0" err="1"/>
              <a:t>і</a:t>
            </a:r>
            <a:r>
              <a:rPr lang="ru-RU" sz="2200" dirty="0"/>
              <a:t> </a:t>
            </a:r>
            <a:r>
              <a:rPr lang="ru-RU" sz="2200" dirty="0" err="1"/>
              <a:t>наполегливо</a:t>
            </a:r>
            <a:r>
              <a:rPr lang="ru-RU" sz="2200" dirty="0"/>
              <a:t> вести </a:t>
            </a:r>
            <a:r>
              <a:rPr lang="ru-RU" sz="2200" dirty="0" err="1"/>
              <a:t>з</a:t>
            </a:r>
            <a:r>
              <a:rPr lang="ru-RU" sz="2200" dirty="0"/>
              <a:t> ним </a:t>
            </a:r>
            <a:r>
              <a:rPr lang="ru-RU" sz="2200" dirty="0" err="1"/>
              <a:t>війну</a:t>
            </a:r>
            <a:r>
              <a:rPr lang="ru-RU" sz="2200" dirty="0" smtClean="0"/>
              <a:t>.</a:t>
            </a:r>
            <a:br>
              <a:rPr lang="ru-RU" sz="2200" dirty="0" smtClean="0"/>
            </a:br>
            <a:r>
              <a:rPr lang="ru-RU" sz="2200" dirty="0" err="1" smtClean="0"/>
              <a:t>Сильні</a:t>
            </a:r>
            <a:r>
              <a:rPr lang="ru-RU" sz="2200" dirty="0"/>
              <a:t>, </a:t>
            </a:r>
            <a:r>
              <a:rPr lang="ru-RU" sz="2200" dirty="0" err="1"/>
              <a:t>рішучі</a:t>
            </a:r>
            <a:r>
              <a:rPr lang="ru-RU" sz="2200" dirty="0"/>
              <a:t> люди. </a:t>
            </a:r>
            <a:r>
              <a:rPr lang="ru-RU" sz="2200" dirty="0" err="1"/>
              <a:t>Здібні</a:t>
            </a:r>
            <a:r>
              <a:rPr lang="ru-RU" sz="2200" dirty="0"/>
              <a:t> до авантюр. </a:t>
            </a:r>
            <a:r>
              <a:rPr lang="ru-RU" sz="2200" dirty="0" err="1"/>
              <a:t>Можуть</a:t>
            </a:r>
            <a:r>
              <a:rPr lang="ru-RU" sz="2200" dirty="0"/>
              <a:t> бути </a:t>
            </a:r>
            <a:r>
              <a:rPr lang="ru-RU" sz="2200" dirty="0" err="1"/>
              <a:t>лідерами</a:t>
            </a:r>
            <a:r>
              <a:rPr lang="ru-RU" sz="2200" dirty="0"/>
              <a:t>, </a:t>
            </a:r>
            <a:r>
              <a:rPr lang="ru-RU" sz="2200" dirty="0" err="1"/>
              <a:t>але</a:t>
            </a:r>
            <a:r>
              <a:rPr lang="ru-RU" sz="2200" dirty="0"/>
              <a:t> </a:t>
            </a:r>
            <a:r>
              <a:rPr lang="ru-RU" sz="2200" dirty="0" err="1"/>
              <a:t>більше</a:t>
            </a:r>
            <a:r>
              <a:rPr lang="ru-RU" sz="2200" dirty="0"/>
              <a:t> </a:t>
            </a:r>
            <a:r>
              <a:rPr lang="ru-RU" sz="2200" dirty="0" err="1"/>
              <a:t>тіньовими</a:t>
            </a:r>
            <a:r>
              <a:rPr lang="ru-RU" sz="2200" dirty="0"/>
              <a:t>. </a:t>
            </a:r>
            <a:r>
              <a:rPr lang="ru-RU" sz="2200" dirty="0" err="1"/>
              <a:t>Їм</a:t>
            </a:r>
            <a:r>
              <a:rPr lang="ru-RU" sz="2200" dirty="0"/>
              <a:t> </a:t>
            </a:r>
            <a:r>
              <a:rPr lang="ru-RU" sz="2200" dirty="0" err="1"/>
              <a:t>необхідно</a:t>
            </a:r>
            <a:r>
              <a:rPr lang="ru-RU" sz="2200" dirty="0"/>
              <a:t> </a:t>
            </a:r>
            <a:r>
              <a:rPr lang="ru-RU" sz="2200" dirty="0" err="1"/>
              <a:t>вчитися</a:t>
            </a:r>
            <a:r>
              <a:rPr lang="ru-RU" sz="2200" dirty="0"/>
              <a:t> </a:t>
            </a:r>
            <a:r>
              <a:rPr lang="ru-RU" sz="2200" dirty="0" err="1"/>
              <a:t>ретельніше</a:t>
            </a:r>
            <a:r>
              <a:rPr lang="ru-RU" sz="2200" dirty="0"/>
              <a:t> </a:t>
            </a:r>
            <a:r>
              <a:rPr lang="ru-RU" sz="2200" dirty="0" err="1"/>
              <a:t>продумувати</a:t>
            </a:r>
            <a:r>
              <a:rPr lang="ru-RU" sz="2200" dirty="0"/>
              <a:t> </a:t>
            </a:r>
            <a:r>
              <a:rPr lang="ru-RU" sz="2200" dirty="0" err="1"/>
              <a:t>свої</a:t>
            </a:r>
            <a:r>
              <a:rPr lang="ru-RU" sz="2200" dirty="0"/>
              <a:t> </a:t>
            </a:r>
            <a:r>
              <a:rPr lang="ru-RU" sz="2200" dirty="0" err="1"/>
              <a:t>вчинки</a:t>
            </a:r>
            <a:r>
              <a:rPr lang="ru-RU" sz="2200" dirty="0"/>
              <a:t> </a:t>
            </a:r>
            <a:r>
              <a:rPr lang="ru-RU" sz="2200" dirty="0" err="1"/>
              <a:t>і</a:t>
            </a:r>
            <a:r>
              <a:rPr lang="ru-RU" sz="2200" dirty="0"/>
              <a:t> не </a:t>
            </a:r>
            <a:r>
              <a:rPr lang="ru-RU" sz="2200" dirty="0" err="1"/>
              <a:t>піддаватися</a:t>
            </a:r>
            <a:r>
              <a:rPr lang="ru-RU" sz="2200" dirty="0"/>
              <a:t> </a:t>
            </a:r>
            <a:r>
              <a:rPr lang="ru-RU" sz="2200" dirty="0" err="1"/>
              <a:t>імпульсним</a:t>
            </a:r>
            <a:r>
              <a:rPr lang="ru-RU" sz="2200" dirty="0"/>
              <a:t> </a:t>
            </a:r>
            <a:r>
              <a:rPr lang="ru-RU" sz="2200" dirty="0" err="1"/>
              <a:t>діям</a:t>
            </a:r>
            <a:r>
              <a:rPr lang="ru-RU" sz="2200" dirty="0"/>
              <a:t> </a:t>
            </a:r>
            <a:r>
              <a:rPr lang="ru-RU" sz="2200" dirty="0" err="1"/>
              <a:t>під</a:t>
            </a:r>
            <a:r>
              <a:rPr lang="ru-RU" sz="2200" dirty="0"/>
              <a:t> </a:t>
            </a:r>
            <a:r>
              <a:rPr lang="ru-RU" sz="2200" dirty="0" err="1"/>
              <a:t>впливом</a:t>
            </a:r>
            <a:r>
              <a:rPr lang="ru-RU" sz="2200" dirty="0"/>
              <a:t> </a:t>
            </a:r>
            <a:r>
              <a:rPr lang="ru-RU" sz="2200" dirty="0" err="1"/>
              <a:t>емоцій</a:t>
            </a:r>
            <a:r>
              <a:rPr lang="ru-RU" sz="2200" dirty="0"/>
              <a:t>. </a:t>
            </a:r>
            <a:r>
              <a:rPr lang="ru-RU" sz="2800" dirty="0" smtClean="0"/>
              <a:t/>
            </a:r>
            <a:br>
              <a:rPr lang="ru-RU" sz="2800" dirty="0" smtClean="0"/>
            </a:br>
            <a:endParaRPr lang="ru-RU" sz="2800" dirty="0"/>
          </a:p>
        </p:txBody>
      </p:sp>
      <p:pic>
        <p:nvPicPr>
          <p:cNvPr id="4" name="Рисунок 3" descr="ччч.jpg"/>
          <p:cNvPicPr>
            <a:picLocks noChangeAspect="1"/>
          </p:cNvPicPr>
          <p:nvPr/>
        </p:nvPicPr>
        <p:blipFill>
          <a:blip r:embed="rId2" cstate="print"/>
          <a:stretch>
            <a:fillRect/>
          </a:stretch>
        </p:blipFill>
        <p:spPr>
          <a:xfrm>
            <a:off x="899592" y="4005064"/>
            <a:ext cx="3960440" cy="2635492"/>
          </a:xfrm>
          <a:prstGeom prst="rect">
            <a:avLst/>
          </a:prstGeom>
        </p:spPr>
      </p:pic>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136904" cy="2636912"/>
          </a:xfrm>
        </p:spPr>
        <p:txBody>
          <a:bodyPr>
            <a:noAutofit/>
          </a:bodyPr>
          <a:lstStyle/>
          <a:p>
            <a:r>
              <a:rPr lang="ru-RU" sz="2400" b="1" dirty="0" err="1">
                <a:solidFill>
                  <a:srgbClr val="0033CC"/>
                </a:solidFill>
              </a:rPr>
              <a:t>О́ко</a:t>
            </a:r>
            <a:r>
              <a:rPr lang="ru-RU" sz="2400" dirty="0">
                <a:solidFill>
                  <a:srgbClr val="0033CC"/>
                </a:solidFill>
              </a:rPr>
              <a:t> (</a:t>
            </a:r>
            <a:r>
              <a:rPr lang="ru-RU" sz="2400" dirty="0">
                <a:solidFill>
                  <a:srgbClr val="0033CC"/>
                </a:solidFill>
                <a:hlinkClick r:id="rId2" tooltip="Латинська мова"/>
              </a:rPr>
              <a:t>лат.</a:t>
            </a:r>
            <a:r>
              <a:rPr lang="ru-RU" sz="2400" dirty="0">
                <a:solidFill>
                  <a:srgbClr val="0033CC"/>
                </a:solidFill>
              </a:rPr>
              <a:t> </a:t>
            </a:r>
            <a:r>
              <a:rPr lang="la-Latn" sz="2400" i="1" dirty="0">
                <a:solidFill>
                  <a:srgbClr val="0033CC"/>
                </a:solidFill>
              </a:rPr>
              <a:t>oculus</a:t>
            </a:r>
            <a:r>
              <a:rPr lang="ru-RU" sz="2400" dirty="0">
                <a:solidFill>
                  <a:srgbClr val="0033CC"/>
                </a:solidFill>
              </a:rPr>
              <a:t>) — </a:t>
            </a:r>
            <a:r>
              <a:rPr lang="ru-RU" sz="2400" dirty="0" err="1">
                <a:solidFill>
                  <a:srgbClr val="0033CC"/>
                </a:solidFill>
              </a:rPr>
              <a:t>парний</a:t>
            </a:r>
            <a:r>
              <a:rPr lang="ru-RU" sz="2400" dirty="0">
                <a:solidFill>
                  <a:srgbClr val="0033CC"/>
                </a:solidFill>
              </a:rPr>
              <a:t> </a:t>
            </a:r>
            <a:r>
              <a:rPr lang="ru-RU" sz="2400" dirty="0" err="1">
                <a:solidFill>
                  <a:srgbClr val="0033CC"/>
                </a:solidFill>
              </a:rPr>
              <a:t>сенсорний</a:t>
            </a:r>
            <a:r>
              <a:rPr lang="ru-RU" sz="2400" dirty="0">
                <a:solidFill>
                  <a:srgbClr val="0033CC"/>
                </a:solidFill>
              </a:rPr>
              <a:t> </a:t>
            </a:r>
            <a:r>
              <a:rPr lang="ru-RU" sz="2400" dirty="0">
                <a:solidFill>
                  <a:srgbClr val="0033CC"/>
                </a:solidFill>
                <a:hlinkClick r:id="rId3" tooltip="Органи людини"/>
              </a:rPr>
              <a:t>орган</a:t>
            </a:r>
            <a:r>
              <a:rPr lang="ru-RU" sz="2400" dirty="0">
                <a:solidFill>
                  <a:srgbClr val="0033CC"/>
                </a:solidFill>
              </a:rPr>
              <a:t> (</a:t>
            </a:r>
            <a:r>
              <a:rPr lang="ru-RU" sz="2400" dirty="0" err="1">
                <a:solidFill>
                  <a:srgbClr val="0033CC"/>
                </a:solidFill>
              </a:rPr>
              <a:t>орган</a:t>
            </a:r>
            <a:r>
              <a:rPr lang="ru-RU" sz="2400" dirty="0">
                <a:solidFill>
                  <a:srgbClr val="0033CC"/>
                </a:solidFill>
              </a:rPr>
              <a:t> </a:t>
            </a:r>
            <a:r>
              <a:rPr lang="ru-RU" sz="2400" dirty="0" err="1">
                <a:solidFill>
                  <a:srgbClr val="0033CC"/>
                </a:solidFill>
                <a:hlinkClick r:id="rId4" tooltip="Зорова система"/>
              </a:rPr>
              <a:t>зорової</a:t>
            </a:r>
            <a:r>
              <a:rPr lang="ru-RU" sz="2400" dirty="0">
                <a:solidFill>
                  <a:srgbClr val="0033CC"/>
                </a:solidFill>
                <a:hlinkClick r:id="rId4" tooltip="Зорова система"/>
              </a:rPr>
              <a:t> </a:t>
            </a:r>
            <a:r>
              <a:rPr lang="ru-RU" sz="2400" dirty="0" err="1">
                <a:solidFill>
                  <a:srgbClr val="0033CC"/>
                </a:solidFill>
                <a:hlinkClick r:id="rId4" tooltip="Зорова система"/>
              </a:rPr>
              <a:t>системи</a:t>
            </a:r>
            <a:r>
              <a:rPr lang="ru-RU" sz="2400" dirty="0">
                <a:solidFill>
                  <a:srgbClr val="0033CC"/>
                </a:solidFill>
              </a:rPr>
              <a:t>) </a:t>
            </a:r>
            <a:r>
              <a:rPr lang="ru-RU" sz="2400" dirty="0" err="1">
                <a:solidFill>
                  <a:srgbClr val="0033CC"/>
                </a:solidFill>
              </a:rPr>
              <a:t>людини</a:t>
            </a:r>
            <a:r>
              <a:rPr lang="ru-RU" sz="2400" dirty="0">
                <a:solidFill>
                  <a:srgbClr val="0033CC"/>
                </a:solidFill>
              </a:rPr>
              <a:t> </a:t>
            </a:r>
            <a:r>
              <a:rPr lang="ru-RU" sz="2400" dirty="0" err="1">
                <a:solidFill>
                  <a:srgbClr val="0033CC"/>
                </a:solidFill>
              </a:rPr>
              <a:t>і</a:t>
            </a:r>
            <a:r>
              <a:rPr lang="ru-RU" sz="2400" dirty="0">
                <a:solidFill>
                  <a:srgbClr val="0033CC"/>
                </a:solidFill>
              </a:rPr>
              <a:t> </a:t>
            </a:r>
            <a:r>
              <a:rPr lang="ru-RU" sz="2400" dirty="0" err="1">
                <a:solidFill>
                  <a:srgbClr val="0033CC"/>
                </a:solidFill>
              </a:rPr>
              <a:t>тварин</a:t>
            </a:r>
            <a:r>
              <a:rPr lang="ru-RU" sz="2400" dirty="0">
                <a:solidFill>
                  <a:srgbClr val="0033CC"/>
                </a:solidFill>
              </a:rPr>
              <a:t>, </a:t>
            </a:r>
            <a:r>
              <a:rPr lang="ru-RU" sz="2400" dirty="0" err="1">
                <a:solidFill>
                  <a:srgbClr val="0033CC"/>
                </a:solidFill>
              </a:rPr>
              <a:t>що</a:t>
            </a:r>
            <a:r>
              <a:rPr lang="ru-RU" sz="2400" dirty="0">
                <a:solidFill>
                  <a:srgbClr val="0033CC"/>
                </a:solidFill>
              </a:rPr>
              <a:t> </a:t>
            </a:r>
            <a:r>
              <a:rPr lang="ru-RU" sz="2400" dirty="0" err="1">
                <a:solidFill>
                  <a:srgbClr val="0033CC"/>
                </a:solidFill>
              </a:rPr>
              <a:t>володіє</a:t>
            </a:r>
            <a:r>
              <a:rPr lang="ru-RU" sz="2400" dirty="0">
                <a:solidFill>
                  <a:srgbClr val="0033CC"/>
                </a:solidFill>
              </a:rPr>
              <a:t> </a:t>
            </a:r>
            <a:r>
              <a:rPr lang="ru-RU" sz="2400" dirty="0" err="1">
                <a:solidFill>
                  <a:srgbClr val="0033CC"/>
                </a:solidFill>
              </a:rPr>
              <a:t>здатністю</a:t>
            </a:r>
            <a:r>
              <a:rPr lang="ru-RU" sz="2400" dirty="0">
                <a:solidFill>
                  <a:srgbClr val="0033CC"/>
                </a:solidFill>
              </a:rPr>
              <a:t> </a:t>
            </a:r>
            <a:r>
              <a:rPr lang="ru-RU" sz="2400" dirty="0" err="1">
                <a:solidFill>
                  <a:srgbClr val="0033CC"/>
                </a:solidFill>
              </a:rPr>
              <a:t>сприймати</a:t>
            </a:r>
            <a:r>
              <a:rPr lang="ru-RU" sz="2400" dirty="0">
                <a:solidFill>
                  <a:srgbClr val="0033CC"/>
                </a:solidFill>
              </a:rPr>
              <a:t> </a:t>
            </a:r>
            <a:r>
              <a:rPr lang="ru-RU" sz="2400" dirty="0" err="1">
                <a:solidFill>
                  <a:srgbClr val="0033CC"/>
                </a:solidFill>
                <a:hlinkClick r:id="rId5" tooltip="Електромагнітне випромінювання"/>
              </a:rPr>
              <a:t>електромагнітне</a:t>
            </a:r>
            <a:r>
              <a:rPr lang="ru-RU" sz="2400" dirty="0">
                <a:solidFill>
                  <a:srgbClr val="0033CC"/>
                </a:solidFill>
                <a:hlinkClick r:id="rId5" tooltip="Електромагнітне випромінювання"/>
              </a:rPr>
              <a:t> </a:t>
            </a:r>
            <a:r>
              <a:rPr lang="ru-RU" sz="2400" dirty="0" err="1">
                <a:solidFill>
                  <a:srgbClr val="0033CC"/>
                </a:solidFill>
                <a:hlinkClick r:id="rId5" tooltip="Електромагнітне випромінювання"/>
              </a:rPr>
              <a:t>випромінювання</a:t>
            </a:r>
            <a:r>
              <a:rPr lang="ru-RU" sz="2400" dirty="0">
                <a:solidFill>
                  <a:srgbClr val="0033CC"/>
                </a:solidFill>
              </a:rPr>
              <a:t> в </a:t>
            </a:r>
            <a:r>
              <a:rPr lang="ru-RU" sz="2400" dirty="0">
                <a:solidFill>
                  <a:srgbClr val="0033CC"/>
                </a:solidFill>
                <a:hlinkClick r:id="rId6" tooltip="Видимий діапазон"/>
              </a:rPr>
              <a:t>видимому </a:t>
            </a:r>
            <a:r>
              <a:rPr lang="ru-RU" sz="2400" dirty="0" err="1">
                <a:solidFill>
                  <a:srgbClr val="0033CC"/>
                </a:solidFill>
                <a:hlinkClick r:id="rId6" tooltip="Видимий діапазон"/>
              </a:rPr>
              <a:t>діапазоні</a:t>
            </a:r>
            <a:r>
              <a:rPr lang="ru-RU" sz="2400" dirty="0">
                <a:solidFill>
                  <a:srgbClr val="0033CC"/>
                </a:solidFill>
              </a:rPr>
              <a:t> </a:t>
            </a:r>
            <a:r>
              <a:rPr lang="ru-RU" sz="2400" dirty="0" err="1">
                <a:solidFill>
                  <a:srgbClr val="0033CC"/>
                </a:solidFill>
              </a:rPr>
              <a:t>довжин</a:t>
            </a:r>
            <a:r>
              <a:rPr lang="ru-RU" sz="2400" dirty="0">
                <a:solidFill>
                  <a:srgbClr val="0033CC"/>
                </a:solidFill>
              </a:rPr>
              <a:t> </a:t>
            </a:r>
            <a:r>
              <a:rPr lang="ru-RU" sz="2400" dirty="0" err="1">
                <a:solidFill>
                  <a:srgbClr val="0033CC"/>
                </a:solidFill>
              </a:rPr>
              <a:t>хвиль</a:t>
            </a:r>
            <a:r>
              <a:rPr lang="ru-RU" sz="2400" dirty="0">
                <a:solidFill>
                  <a:srgbClr val="0033CC"/>
                </a:solidFill>
              </a:rPr>
              <a:t> </a:t>
            </a:r>
            <a:r>
              <a:rPr lang="ru-RU" sz="2400" dirty="0" err="1">
                <a:solidFill>
                  <a:srgbClr val="0033CC"/>
                </a:solidFill>
              </a:rPr>
              <a:t>і</a:t>
            </a:r>
            <a:r>
              <a:rPr lang="ru-RU" sz="2400" dirty="0">
                <a:solidFill>
                  <a:srgbClr val="0033CC"/>
                </a:solidFill>
              </a:rPr>
              <a:t> </a:t>
            </a:r>
            <a:r>
              <a:rPr lang="ru-RU" sz="2400" dirty="0" err="1">
                <a:solidFill>
                  <a:srgbClr val="0033CC"/>
                </a:solidFill>
              </a:rPr>
              <a:t>забезпечує</a:t>
            </a:r>
            <a:r>
              <a:rPr lang="ru-RU" sz="2400" dirty="0">
                <a:solidFill>
                  <a:srgbClr val="0033CC"/>
                </a:solidFill>
              </a:rPr>
              <a:t> </a:t>
            </a:r>
            <a:r>
              <a:rPr lang="ru-RU" sz="2400" dirty="0" err="1">
                <a:solidFill>
                  <a:srgbClr val="0033CC"/>
                </a:solidFill>
              </a:rPr>
              <a:t>функцію</a:t>
            </a:r>
            <a:r>
              <a:rPr lang="ru-RU" sz="2400" dirty="0">
                <a:solidFill>
                  <a:srgbClr val="0033CC"/>
                </a:solidFill>
              </a:rPr>
              <a:t> </a:t>
            </a:r>
            <a:r>
              <a:rPr lang="ru-RU" sz="2400" dirty="0" err="1">
                <a:solidFill>
                  <a:srgbClr val="0033CC"/>
                </a:solidFill>
                <a:hlinkClick r:id="rId7" tooltip="Зір"/>
              </a:rPr>
              <a:t>зору</a:t>
            </a:r>
            <a:r>
              <a:rPr lang="ru-RU" sz="2400" dirty="0">
                <a:solidFill>
                  <a:srgbClr val="0033CC"/>
                </a:solidFill>
              </a:rPr>
              <a:t>. </a:t>
            </a:r>
            <a:r>
              <a:rPr lang="ru-RU" sz="2400" dirty="0" err="1">
                <a:solidFill>
                  <a:srgbClr val="0033CC"/>
                </a:solidFill>
              </a:rPr>
              <a:t>Крізь</a:t>
            </a:r>
            <a:r>
              <a:rPr lang="ru-RU" sz="2400" dirty="0">
                <a:solidFill>
                  <a:srgbClr val="0033CC"/>
                </a:solidFill>
              </a:rPr>
              <a:t> </a:t>
            </a:r>
            <a:r>
              <a:rPr lang="ru-RU" sz="2400" dirty="0" err="1">
                <a:solidFill>
                  <a:srgbClr val="0033CC"/>
                </a:solidFill>
              </a:rPr>
              <a:t>очі</a:t>
            </a:r>
            <a:r>
              <a:rPr lang="ru-RU" sz="2400" dirty="0">
                <a:solidFill>
                  <a:srgbClr val="0033CC"/>
                </a:solidFill>
              </a:rPr>
              <a:t> </a:t>
            </a:r>
            <a:r>
              <a:rPr lang="ru-RU" sz="2400" dirty="0" err="1">
                <a:solidFill>
                  <a:srgbClr val="0033CC"/>
                </a:solidFill>
              </a:rPr>
              <a:t>надходить</a:t>
            </a:r>
            <a:r>
              <a:rPr lang="ru-RU" sz="2400" dirty="0">
                <a:solidFill>
                  <a:srgbClr val="0033CC"/>
                </a:solidFill>
              </a:rPr>
              <a:t> ≈ 90% </a:t>
            </a:r>
            <a:r>
              <a:rPr lang="ru-RU" sz="2400" dirty="0" err="1">
                <a:solidFill>
                  <a:srgbClr val="0033CC"/>
                </a:solidFill>
              </a:rPr>
              <a:t>інформації</a:t>
            </a:r>
            <a:r>
              <a:rPr lang="ru-RU" sz="2400" dirty="0">
                <a:solidFill>
                  <a:srgbClr val="0033CC"/>
                </a:solidFill>
              </a:rPr>
              <a:t> </a:t>
            </a:r>
            <a:r>
              <a:rPr lang="ru-RU" sz="2400" dirty="0" err="1">
                <a:solidFill>
                  <a:srgbClr val="0033CC"/>
                </a:solidFill>
              </a:rPr>
              <a:t>з</a:t>
            </a:r>
            <a:r>
              <a:rPr lang="ru-RU" sz="2400" dirty="0">
                <a:solidFill>
                  <a:srgbClr val="0033CC"/>
                </a:solidFill>
              </a:rPr>
              <a:t> </a:t>
            </a:r>
            <a:r>
              <a:rPr lang="ru-RU" sz="2400" dirty="0" err="1">
                <a:solidFill>
                  <a:srgbClr val="0033CC"/>
                </a:solidFill>
              </a:rPr>
              <a:t>навколишнього</a:t>
            </a:r>
            <a:r>
              <a:rPr lang="ru-RU" sz="2400" dirty="0">
                <a:solidFill>
                  <a:srgbClr val="0033CC"/>
                </a:solidFill>
              </a:rPr>
              <a:t> </a:t>
            </a:r>
            <a:r>
              <a:rPr lang="ru-RU" sz="2400" dirty="0" err="1">
                <a:solidFill>
                  <a:srgbClr val="0033CC"/>
                </a:solidFill>
              </a:rPr>
              <a:t>світу</a:t>
            </a:r>
            <a:endParaRPr lang="ru-RU" sz="2400" dirty="0">
              <a:solidFill>
                <a:srgbClr val="0033CC"/>
              </a:solidFill>
            </a:endParaRPr>
          </a:p>
        </p:txBody>
      </p:sp>
      <p:pic>
        <p:nvPicPr>
          <p:cNvPr id="3" name="Рисунок 2" descr="загруженное (16).jpg"/>
          <p:cNvPicPr>
            <a:picLocks noChangeAspect="1"/>
          </p:cNvPicPr>
          <p:nvPr/>
        </p:nvPicPr>
        <p:blipFill>
          <a:blip r:embed="rId8" cstate="print"/>
          <a:stretch>
            <a:fillRect/>
          </a:stretch>
        </p:blipFill>
        <p:spPr>
          <a:xfrm>
            <a:off x="1187624" y="2564904"/>
            <a:ext cx="6478687" cy="4037773"/>
          </a:xfrm>
          <a:prstGeom prst="rect">
            <a:avLst/>
          </a:prstGeom>
        </p:spPr>
      </p:pic>
    </p:spTree>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7030A0"/>
            </a:gs>
            <a:gs pos="53000">
              <a:srgbClr val="D4DEFF"/>
            </a:gs>
            <a:gs pos="83000">
              <a:srgbClr val="D4DEFF"/>
            </a:gs>
            <a:gs pos="100000">
              <a:srgbClr val="96AB94"/>
            </a:gs>
          </a:gsLst>
          <a:lin ang="27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931224" cy="850106"/>
          </a:xfrm>
        </p:spPr>
        <p:txBody>
          <a:bodyPr>
            <a:noAutofit/>
          </a:bodyPr>
          <a:lstStyle/>
          <a:p>
            <a:r>
              <a:rPr lang="uk-UA" sz="7200" b="1" dirty="0" smtClean="0">
                <a:solidFill>
                  <a:srgbClr val="FF0000"/>
                </a:solidFill>
              </a:rPr>
              <a:t>Будова ока</a:t>
            </a:r>
            <a:endParaRPr lang="ru-RU" sz="7200" b="1" dirty="0">
              <a:solidFill>
                <a:srgbClr val="FF0000"/>
              </a:solidFill>
            </a:endParaRPr>
          </a:p>
        </p:txBody>
      </p:sp>
      <p:pic>
        <p:nvPicPr>
          <p:cNvPr id="3" name="Рисунок 2" descr="508px-Schematic_diagram_of_the_human_eye_uk.svg.png"/>
          <p:cNvPicPr>
            <a:picLocks noChangeAspect="1"/>
          </p:cNvPicPr>
          <p:nvPr/>
        </p:nvPicPr>
        <p:blipFill>
          <a:blip r:embed="rId2" cstate="print"/>
          <a:stretch>
            <a:fillRect/>
          </a:stretch>
        </p:blipFill>
        <p:spPr>
          <a:xfrm>
            <a:off x="1255551" y="260648"/>
            <a:ext cx="6916849" cy="6788597"/>
          </a:xfrm>
          <a:prstGeom prst="rect">
            <a:avLst/>
          </a:prstGeom>
        </p:spPr>
      </p:pic>
    </p:spTree>
  </p:cSld>
  <p:clrMapOvr>
    <a:masterClrMapping/>
  </p:clrMapOvr>
  <p:transition>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53000">
              <a:srgbClr val="D4DEFF"/>
            </a:gs>
            <a:gs pos="83000">
              <a:srgbClr val="D4DEFF"/>
            </a:gs>
            <a:gs pos="100000">
              <a:srgbClr val="96AB94"/>
            </a:gs>
          </a:gsLst>
          <a:lin ang="27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435280" cy="5818976"/>
          </a:xfrm>
        </p:spPr>
        <p:txBody>
          <a:bodyPr>
            <a:normAutofit fontScale="90000"/>
          </a:bodyPr>
          <a:lstStyle/>
          <a:p>
            <a:r>
              <a:rPr lang="ru-RU" sz="3600" dirty="0" smtClean="0">
                <a:solidFill>
                  <a:srgbClr val="002060"/>
                </a:solidFill>
              </a:rPr>
              <a:t>Орган </a:t>
            </a:r>
            <a:r>
              <a:rPr lang="ru-RU" sz="3600" dirty="0" err="1" smtClean="0">
                <a:solidFill>
                  <a:srgbClr val="002060"/>
                </a:solidFill>
              </a:rPr>
              <a:t>зору</a:t>
            </a:r>
            <a:r>
              <a:rPr lang="ru-RU" sz="3600" dirty="0" smtClean="0">
                <a:solidFill>
                  <a:srgbClr val="002060"/>
                </a:solidFill>
              </a:rPr>
              <a:t> </a:t>
            </a:r>
            <a:r>
              <a:rPr lang="ru-RU" sz="3600" dirty="0" err="1" smtClean="0">
                <a:solidFill>
                  <a:srgbClr val="002060"/>
                </a:solidFill>
              </a:rPr>
              <a:t>людини</a:t>
            </a:r>
            <a:r>
              <a:rPr lang="ru-RU" sz="3600" dirty="0" smtClean="0">
                <a:solidFill>
                  <a:srgbClr val="002060"/>
                </a:solidFill>
              </a:rPr>
              <a:t> — око — </a:t>
            </a:r>
            <a:r>
              <a:rPr lang="ru-RU" sz="3600" dirty="0" err="1" smtClean="0">
                <a:solidFill>
                  <a:srgbClr val="002060"/>
                </a:solidFill>
              </a:rPr>
              <a:t>це</a:t>
            </a:r>
            <a:r>
              <a:rPr lang="ru-RU" sz="3600" dirty="0" smtClean="0">
                <a:solidFill>
                  <a:srgbClr val="002060"/>
                </a:solidFill>
              </a:rPr>
              <a:t> </a:t>
            </a:r>
            <a:r>
              <a:rPr lang="ru-RU" sz="3600" dirty="0" err="1" smtClean="0">
                <a:solidFill>
                  <a:srgbClr val="002060"/>
                </a:solidFill>
              </a:rPr>
              <a:t>унікальний</a:t>
            </a:r>
            <a:r>
              <a:rPr lang="ru-RU" sz="3600" dirty="0" smtClean="0">
                <a:solidFill>
                  <a:srgbClr val="002060"/>
                </a:solidFill>
              </a:rPr>
              <a:t> </a:t>
            </a:r>
            <a:r>
              <a:rPr lang="ru-RU" sz="3600" dirty="0" err="1" smtClean="0">
                <a:solidFill>
                  <a:srgbClr val="002060"/>
                </a:solidFill>
              </a:rPr>
              <a:t>і</a:t>
            </a:r>
            <a:r>
              <a:rPr lang="ru-RU" sz="3600" dirty="0" smtClean="0">
                <a:solidFill>
                  <a:srgbClr val="002060"/>
                </a:solidFill>
              </a:rPr>
              <a:t> </a:t>
            </a:r>
            <a:r>
              <a:rPr lang="ru-RU" sz="3600" dirty="0" err="1" smtClean="0">
                <a:solidFill>
                  <a:srgbClr val="002060"/>
                </a:solidFill>
              </a:rPr>
              <a:t>дуже</a:t>
            </a:r>
            <a:r>
              <a:rPr lang="ru-RU" sz="3600" dirty="0" smtClean="0">
                <a:solidFill>
                  <a:srgbClr val="002060"/>
                </a:solidFill>
              </a:rPr>
              <a:t> </a:t>
            </a:r>
            <a:r>
              <a:rPr lang="ru-RU" sz="3600" dirty="0" err="1" smtClean="0">
                <a:solidFill>
                  <a:srgbClr val="002060"/>
                </a:solidFill>
              </a:rPr>
              <a:t>складний</a:t>
            </a:r>
            <a:r>
              <a:rPr lang="ru-RU" sz="3600" dirty="0" smtClean="0">
                <a:solidFill>
                  <a:srgbClr val="002060"/>
                </a:solidFill>
              </a:rPr>
              <a:t> </a:t>
            </a:r>
            <a:r>
              <a:rPr lang="ru-RU" sz="3600" dirty="0" err="1" smtClean="0">
                <a:solidFill>
                  <a:srgbClr val="002060"/>
                </a:solidFill>
              </a:rPr>
              <a:t>витвір</a:t>
            </a:r>
            <a:r>
              <a:rPr lang="ru-RU" sz="3600" dirty="0" smtClean="0">
                <a:solidFill>
                  <a:srgbClr val="002060"/>
                </a:solidFill>
              </a:rPr>
              <a:t> </a:t>
            </a:r>
            <a:r>
              <a:rPr lang="ru-RU" sz="3600" dirty="0" err="1" smtClean="0">
                <a:solidFill>
                  <a:srgbClr val="002060"/>
                </a:solidFill>
              </a:rPr>
              <a:t>природи</a:t>
            </a:r>
            <a:r>
              <a:rPr lang="ru-RU" sz="3600" dirty="0" smtClean="0">
                <a:solidFill>
                  <a:srgbClr val="002060"/>
                </a:solidFill>
              </a:rPr>
              <a:t>. . У </a:t>
            </a:r>
            <a:r>
              <a:rPr lang="ru-RU" sz="3600" dirty="0" err="1" smtClean="0">
                <a:solidFill>
                  <a:srgbClr val="002060"/>
                </a:solidFill>
              </a:rPr>
              <a:t>людини</a:t>
            </a:r>
            <a:r>
              <a:rPr lang="ru-RU" sz="3600" dirty="0" smtClean="0">
                <a:solidFill>
                  <a:srgbClr val="002060"/>
                </a:solidFill>
              </a:rPr>
              <a:t> два ока, </a:t>
            </a:r>
            <a:r>
              <a:rPr lang="ru-RU" sz="3600" dirty="0" err="1" smtClean="0">
                <a:solidFill>
                  <a:srgbClr val="002060"/>
                </a:solidFill>
              </a:rPr>
              <a:t>і</a:t>
            </a:r>
            <a:r>
              <a:rPr lang="ru-RU" sz="3600" dirty="0" smtClean="0">
                <a:solidFill>
                  <a:srgbClr val="002060"/>
                </a:solidFill>
              </a:rPr>
              <a:t> тому </a:t>
            </a:r>
            <a:r>
              <a:rPr lang="ru-RU" sz="3600" dirty="0" err="1" smtClean="0">
                <a:solidFill>
                  <a:srgbClr val="002060"/>
                </a:solidFill>
              </a:rPr>
              <a:t>зір</a:t>
            </a:r>
            <a:r>
              <a:rPr lang="ru-RU" sz="3600" dirty="0" smtClean="0">
                <a:solidFill>
                  <a:srgbClr val="002060"/>
                </a:solidFill>
              </a:rPr>
              <a:t> </a:t>
            </a:r>
            <a:r>
              <a:rPr lang="ru-RU" sz="3600" b="1" dirty="0" err="1" smtClean="0">
                <a:solidFill>
                  <a:srgbClr val="002060"/>
                </a:solidFill>
              </a:rPr>
              <a:t>бінокулярний</a:t>
            </a:r>
            <a:r>
              <a:rPr lang="ru-RU" sz="3600" dirty="0" smtClean="0">
                <a:solidFill>
                  <a:srgbClr val="002060"/>
                </a:solidFill>
              </a:rPr>
              <a:t>, </a:t>
            </a:r>
            <a:r>
              <a:rPr lang="ru-RU" sz="3600" dirty="0" err="1" smtClean="0">
                <a:solidFill>
                  <a:srgbClr val="002060"/>
                </a:solidFill>
              </a:rPr>
              <a:t>або</a:t>
            </a:r>
            <a:r>
              <a:rPr lang="ru-RU" sz="3600" dirty="0" smtClean="0">
                <a:solidFill>
                  <a:srgbClr val="002060"/>
                </a:solidFill>
              </a:rPr>
              <a:t> </a:t>
            </a:r>
            <a:r>
              <a:rPr lang="ru-RU" sz="3600" b="1" dirty="0" err="1" smtClean="0">
                <a:solidFill>
                  <a:srgbClr val="002060"/>
                </a:solidFill>
              </a:rPr>
              <a:t>стереоскопічний</a:t>
            </a:r>
            <a:r>
              <a:rPr lang="ru-RU" sz="3600" dirty="0" smtClean="0">
                <a:solidFill>
                  <a:srgbClr val="002060"/>
                </a:solidFill>
              </a:rPr>
              <a:t>. </a:t>
            </a:r>
            <a:r>
              <a:rPr lang="ru-RU" sz="3600" dirty="0" err="1" smtClean="0">
                <a:solidFill>
                  <a:srgbClr val="002060"/>
                </a:solidFill>
              </a:rPr>
              <a:t>Кожне</a:t>
            </a:r>
            <a:r>
              <a:rPr lang="ru-RU" sz="3600" dirty="0" smtClean="0">
                <a:solidFill>
                  <a:srgbClr val="002060"/>
                </a:solidFill>
              </a:rPr>
              <a:t> око </a:t>
            </a:r>
            <a:r>
              <a:rPr lang="ru-RU" sz="3600" dirty="0" err="1" smtClean="0">
                <a:solidFill>
                  <a:srgbClr val="002060"/>
                </a:solidFill>
              </a:rPr>
              <a:t>розташоване</a:t>
            </a:r>
            <a:r>
              <a:rPr lang="ru-RU" sz="3600" dirty="0" smtClean="0">
                <a:solidFill>
                  <a:srgbClr val="002060"/>
                </a:solidFill>
              </a:rPr>
              <a:t> в </a:t>
            </a:r>
            <a:r>
              <a:rPr lang="ru-RU" sz="3600" dirty="0" err="1" smtClean="0">
                <a:solidFill>
                  <a:srgbClr val="002060"/>
                </a:solidFill>
              </a:rPr>
              <a:t>очній</a:t>
            </a:r>
            <a:r>
              <a:rPr lang="ru-RU" sz="3600" dirty="0" smtClean="0">
                <a:solidFill>
                  <a:srgbClr val="002060"/>
                </a:solidFill>
              </a:rPr>
              <a:t> </a:t>
            </a:r>
            <a:r>
              <a:rPr lang="ru-RU" sz="3600" dirty="0" err="1" smtClean="0">
                <a:solidFill>
                  <a:srgbClr val="002060"/>
                </a:solidFill>
              </a:rPr>
              <a:t>ямці</a:t>
            </a:r>
            <a:r>
              <a:rPr lang="ru-RU" sz="3600" dirty="0" smtClean="0">
                <a:solidFill>
                  <a:srgbClr val="002060"/>
                </a:solidFill>
              </a:rPr>
              <a:t> черепа (</a:t>
            </a:r>
            <a:r>
              <a:rPr lang="ru-RU" sz="3600" dirty="0" err="1" smtClean="0">
                <a:solidFill>
                  <a:srgbClr val="002060"/>
                </a:solidFill>
              </a:rPr>
              <a:t>орбіті</a:t>
            </a:r>
            <a:r>
              <a:rPr lang="ru-RU" sz="3600" dirty="0" smtClean="0">
                <a:solidFill>
                  <a:srgbClr val="002060"/>
                </a:solidFill>
              </a:rPr>
              <a:t>), </a:t>
            </a:r>
            <a:r>
              <a:rPr lang="ru-RU" sz="3600" dirty="0" err="1" smtClean="0">
                <a:solidFill>
                  <a:srgbClr val="002060"/>
                </a:solidFill>
              </a:rPr>
              <a:t>має</a:t>
            </a:r>
            <a:r>
              <a:rPr lang="ru-RU" sz="3600" dirty="0" smtClean="0">
                <a:solidFill>
                  <a:srgbClr val="002060"/>
                </a:solidFill>
              </a:rPr>
              <a:t> </a:t>
            </a:r>
            <a:r>
              <a:rPr lang="ru-RU" sz="3600" dirty="0" err="1" smtClean="0">
                <a:solidFill>
                  <a:srgbClr val="002060"/>
                </a:solidFill>
              </a:rPr>
              <a:t>кулясту</a:t>
            </a:r>
            <a:r>
              <a:rPr lang="ru-RU" sz="3600" dirty="0" smtClean="0">
                <a:solidFill>
                  <a:srgbClr val="002060"/>
                </a:solidFill>
              </a:rPr>
              <a:t> форму </a:t>
            </a:r>
            <a:r>
              <a:rPr lang="ru-RU" sz="3600" dirty="0" err="1" smtClean="0">
                <a:solidFill>
                  <a:srgbClr val="002060"/>
                </a:solidFill>
              </a:rPr>
              <a:t>з</a:t>
            </a:r>
            <a:r>
              <a:rPr lang="ru-RU" sz="3600" dirty="0" smtClean="0">
                <a:solidFill>
                  <a:srgbClr val="002060"/>
                </a:solidFill>
              </a:rPr>
              <a:t> </a:t>
            </a:r>
            <a:r>
              <a:rPr lang="ru-RU" sz="3600" dirty="0" err="1" smtClean="0">
                <a:solidFill>
                  <a:srgbClr val="002060"/>
                </a:solidFill>
              </a:rPr>
              <a:t>опуклішою</a:t>
            </a:r>
            <a:r>
              <a:rPr lang="ru-RU" sz="3600" dirty="0" smtClean="0">
                <a:solidFill>
                  <a:srgbClr val="002060"/>
                </a:solidFill>
              </a:rPr>
              <a:t> </a:t>
            </a:r>
            <a:r>
              <a:rPr lang="ru-RU" sz="3600" dirty="0" err="1" smtClean="0">
                <a:solidFill>
                  <a:srgbClr val="002060"/>
                </a:solidFill>
              </a:rPr>
              <a:t>передньою</a:t>
            </a:r>
            <a:r>
              <a:rPr lang="ru-RU" sz="3600" dirty="0" smtClean="0">
                <a:solidFill>
                  <a:srgbClr val="002060"/>
                </a:solidFill>
              </a:rPr>
              <a:t> </a:t>
            </a:r>
            <a:r>
              <a:rPr lang="ru-RU" sz="3600" dirty="0" err="1" smtClean="0">
                <a:solidFill>
                  <a:srgbClr val="002060"/>
                </a:solidFill>
              </a:rPr>
              <a:t>частиною</a:t>
            </a:r>
            <a:r>
              <a:rPr lang="ru-RU" sz="3600" dirty="0" smtClean="0">
                <a:solidFill>
                  <a:srgbClr val="002060"/>
                </a:solidFill>
              </a:rPr>
              <a:t> </a:t>
            </a:r>
            <a:r>
              <a:rPr lang="ru-RU" sz="3600" dirty="0" err="1" smtClean="0">
                <a:solidFill>
                  <a:srgbClr val="002060"/>
                </a:solidFill>
              </a:rPr>
              <a:t>і</a:t>
            </a:r>
            <a:r>
              <a:rPr lang="ru-RU" sz="3600" dirty="0" smtClean="0">
                <a:solidFill>
                  <a:srgbClr val="002060"/>
                </a:solidFill>
              </a:rPr>
              <a:t> тому </a:t>
            </a:r>
            <a:r>
              <a:rPr lang="ru-RU" sz="3600" dirty="0" err="1" smtClean="0">
                <a:solidFill>
                  <a:srgbClr val="002060"/>
                </a:solidFill>
              </a:rPr>
              <a:t>ще</a:t>
            </a:r>
            <a:r>
              <a:rPr lang="ru-RU" sz="3600" dirty="0" smtClean="0">
                <a:solidFill>
                  <a:srgbClr val="002060"/>
                </a:solidFill>
              </a:rPr>
              <a:t> </a:t>
            </a:r>
            <a:r>
              <a:rPr lang="ru-RU" sz="3600" dirty="0" err="1" smtClean="0">
                <a:solidFill>
                  <a:srgbClr val="002060"/>
                </a:solidFill>
              </a:rPr>
              <a:t>називається</a:t>
            </a:r>
            <a:r>
              <a:rPr lang="ru-RU" sz="3600" dirty="0" smtClean="0">
                <a:solidFill>
                  <a:srgbClr val="002060"/>
                </a:solidFill>
              </a:rPr>
              <a:t> </a:t>
            </a:r>
            <a:r>
              <a:rPr lang="ru-RU" sz="3600" b="1" dirty="0" err="1" smtClean="0">
                <a:solidFill>
                  <a:srgbClr val="002060"/>
                </a:solidFill>
              </a:rPr>
              <a:t>очним</a:t>
            </a:r>
            <a:r>
              <a:rPr lang="ru-RU" sz="3600" b="1" dirty="0" smtClean="0">
                <a:solidFill>
                  <a:srgbClr val="002060"/>
                </a:solidFill>
              </a:rPr>
              <a:t> </a:t>
            </a:r>
            <a:r>
              <a:rPr lang="ru-RU" sz="3600" b="1" dirty="0" err="1" smtClean="0">
                <a:solidFill>
                  <a:srgbClr val="002060"/>
                </a:solidFill>
              </a:rPr>
              <a:t>яблуком</a:t>
            </a:r>
            <a:r>
              <a:rPr lang="ru-RU" sz="3600" dirty="0" smtClean="0">
                <a:solidFill>
                  <a:srgbClr val="002060"/>
                </a:solidFill>
              </a:rPr>
              <a:t>. </a:t>
            </a:r>
            <a:r>
              <a:rPr lang="ru-RU" sz="3600" dirty="0" err="1" smtClean="0">
                <a:solidFill>
                  <a:srgbClr val="002060"/>
                </a:solidFill>
              </a:rPr>
              <a:t>Така</a:t>
            </a:r>
            <a:r>
              <a:rPr lang="ru-RU" sz="3600" dirty="0" smtClean="0">
                <a:solidFill>
                  <a:srgbClr val="002060"/>
                </a:solidFill>
              </a:rPr>
              <a:t> форма ока </a:t>
            </a:r>
            <a:r>
              <a:rPr lang="ru-RU" sz="3600" dirty="0" err="1" smtClean="0">
                <a:solidFill>
                  <a:srgbClr val="002060"/>
                </a:solidFill>
              </a:rPr>
              <a:t>дає</a:t>
            </a:r>
            <a:r>
              <a:rPr lang="ru-RU" sz="3600" dirty="0" smtClean="0">
                <a:solidFill>
                  <a:srgbClr val="002060"/>
                </a:solidFill>
              </a:rPr>
              <a:t> </a:t>
            </a:r>
            <a:r>
              <a:rPr lang="ru-RU" sz="3600" dirty="0" err="1" smtClean="0">
                <a:solidFill>
                  <a:srgbClr val="002060"/>
                </a:solidFill>
              </a:rPr>
              <a:t>змогу</a:t>
            </a:r>
            <a:r>
              <a:rPr lang="ru-RU" sz="3600" dirty="0" smtClean="0">
                <a:solidFill>
                  <a:srgbClr val="002060"/>
                </a:solidFill>
              </a:rPr>
              <a:t> </a:t>
            </a:r>
            <a:r>
              <a:rPr lang="ru-RU" sz="3600" dirty="0" err="1" smtClean="0">
                <a:solidFill>
                  <a:srgbClr val="002060"/>
                </a:solidFill>
              </a:rPr>
              <a:t>йому</a:t>
            </a:r>
            <a:r>
              <a:rPr lang="ru-RU" sz="3600" dirty="0" smtClean="0">
                <a:solidFill>
                  <a:srgbClr val="002060"/>
                </a:solidFill>
              </a:rPr>
              <a:t> </a:t>
            </a:r>
            <a:r>
              <a:rPr lang="ru-RU" sz="3600" dirty="0" err="1" smtClean="0">
                <a:solidFill>
                  <a:srgbClr val="002060"/>
                </a:solidFill>
              </a:rPr>
              <a:t>рухатися</a:t>
            </a:r>
            <a:r>
              <a:rPr lang="ru-RU" sz="3600" dirty="0" smtClean="0">
                <a:solidFill>
                  <a:srgbClr val="002060"/>
                </a:solidFill>
              </a:rPr>
              <a:t> в </a:t>
            </a:r>
            <a:r>
              <a:rPr lang="ru-RU" sz="3600" dirty="0" err="1" smtClean="0">
                <a:solidFill>
                  <a:srgbClr val="002060"/>
                </a:solidFill>
              </a:rPr>
              <a:t>певних</a:t>
            </a:r>
            <a:r>
              <a:rPr lang="ru-RU" sz="3600" dirty="0" smtClean="0">
                <a:solidFill>
                  <a:srgbClr val="002060"/>
                </a:solidFill>
              </a:rPr>
              <a:t> межах </a:t>
            </a:r>
            <a:r>
              <a:rPr lang="ru-RU" sz="3600" dirty="0" err="1" smtClean="0">
                <a:solidFill>
                  <a:srgbClr val="002060"/>
                </a:solidFill>
              </a:rPr>
              <a:t>очної</a:t>
            </a:r>
            <a:r>
              <a:rPr lang="ru-RU" sz="3600" dirty="0" smtClean="0">
                <a:solidFill>
                  <a:srgbClr val="002060"/>
                </a:solidFill>
              </a:rPr>
              <a:t> ямки. Око </a:t>
            </a:r>
            <a:r>
              <a:rPr lang="ru-RU" sz="3600" dirty="0" err="1" smtClean="0">
                <a:solidFill>
                  <a:srgbClr val="002060"/>
                </a:solidFill>
              </a:rPr>
              <a:t>має</a:t>
            </a:r>
            <a:r>
              <a:rPr lang="ru-RU" sz="3600" dirty="0" smtClean="0">
                <a:solidFill>
                  <a:srgbClr val="002060"/>
                </a:solidFill>
              </a:rPr>
              <a:t> три </a:t>
            </a:r>
            <a:r>
              <a:rPr lang="ru-RU" sz="3600" dirty="0" err="1" smtClean="0">
                <a:solidFill>
                  <a:srgbClr val="002060"/>
                </a:solidFill>
              </a:rPr>
              <a:t>оболонки</a:t>
            </a:r>
            <a:r>
              <a:rPr lang="ru-RU" sz="3600" dirty="0" smtClean="0">
                <a:solidFill>
                  <a:srgbClr val="002060"/>
                </a:solidFill>
              </a:rPr>
              <a:t>: </a:t>
            </a:r>
            <a:r>
              <a:rPr lang="ru-RU" sz="3600" dirty="0" err="1" smtClean="0">
                <a:solidFill>
                  <a:srgbClr val="002060"/>
                </a:solidFill>
              </a:rPr>
              <a:t>зовнішню</a:t>
            </a:r>
            <a:r>
              <a:rPr lang="ru-RU" sz="3600" dirty="0" smtClean="0">
                <a:solidFill>
                  <a:srgbClr val="002060"/>
                </a:solidFill>
              </a:rPr>
              <a:t> (</a:t>
            </a:r>
            <a:r>
              <a:rPr lang="ru-RU" sz="3600" dirty="0" err="1" smtClean="0">
                <a:solidFill>
                  <a:srgbClr val="002060"/>
                </a:solidFill>
              </a:rPr>
              <a:t>білкову</a:t>
            </a:r>
            <a:r>
              <a:rPr lang="ru-RU" sz="3600" dirty="0" smtClean="0">
                <a:solidFill>
                  <a:srgbClr val="002060"/>
                </a:solidFill>
              </a:rPr>
              <a:t>), </a:t>
            </a:r>
            <a:r>
              <a:rPr lang="ru-RU" sz="3600" dirty="0" err="1" smtClean="0">
                <a:solidFill>
                  <a:srgbClr val="002060"/>
                </a:solidFill>
              </a:rPr>
              <a:t>середню</a:t>
            </a:r>
            <a:r>
              <a:rPr lang="ru-RU" sz="3600" dirty="0" smtClean="0">
                <a:solidFill>
                  <a:srgbClr val="002060"/>
                </a:solidFill>
              </a:rPr>
              <a:t>(</a:t>
            </a:r>
            <a:r>
              <a:rPr lang="ru-RU" sz="3600" dirty="0" err="1" smtClean="0">
                <a:solidFill>
                  <a:srgbClr val="002060"/>
                </a:solidFill>
              </a:rPr>
              <a:t>судинну</a:t>
            </a:r>
            <a:r>
              <a:rPr lang="ru-RU" sz="3600" dirty="0" smtClean="0">
                <a:solidFill>
                  <a:srgbClr val="002060"/>
                </a:solidFill>
              </a:rPr>
              <a:t>)</a:t>
            </a:r>
            <a:r>
              <a:rPr lang="ru-RU" sz="3600" dirty="0" err="1" smtClean="0">
                <a:solidFill>
                  <a:srgbClr val="002060"/>
                </a:solidFill>
              </a:rPr>
              <a:t>і</a:t>
            </a:r>
            <a:r>
              <a:rPr lang="ru-RU" sz="3600" dirty="0" smtClean="0">
                <a:solidFill>
                  <a:srgbClr val="002060"/>
                </a:solidFill>
              </a:rPr>
              <a:t> </a:t>
            </a:r>
            <a:r>
              <a:rPr lang="ru-RU" sz="3600" dirty="0" err="1" smtClean="0">
                <a:solidFill>
                  <a:srgbClr val="002060"/>
                </a:solidFill>
              </a:rPr>
              <a:t>внутрішню</a:t>
            </a:r>
            <a:r>
              <a:rPr lang="ru-RU" sz="3600" dirty="0" smtClean="0">
                <a:solidFill>
                  <a:srgbClr val="002060"/>
                </a:solidFill>
              </a:rPr>
              <a:t> (</a:t>
            </a:r>
            <a:r>
              <a:rPr lang="ru-RU" sz="3600" dirty="0" err="1" smtClean="0">
                <a:solidFill>
                  <a:srgbClr val="002060"/>
                </a:solidFill>
              </a:rPr>
              <a:t>сітківку</a:t>
            </a:r>
            <a:r>
              <a:rPr lang="ru-RU" sz="3600" dirty="0" smtClean="0">
                <a:solidFill>
                  <a:srgbClr val="002060"/>
                </a:solidFill>
              </a:rPr>
              <a:t>).</a:t>
            </a:r>
            <a:r>
              <a:rPr lang="ru-RU" sz="3200" dirty="0" smtClean="0"/>
              <a:t/>
            </a:r>
            <a:br>
              <a:rPr lang="ru-RU" sz="3200" dirty="0" smtClean="0"/>
            </a:br>
            <a:endParaRPr lang="ru-RU" sz="3200" dirty="0">
              <a:solidFill>
                <a:srgbClr val="0033CC"/>
              </a:solidFill>
            </a:endParaRPr>
          </a:p>
        </p:txBody>
      </p:sp>
      <p:pic>
        <p:nvPicPr>
          <p:cNvPr id="3" name="Рисунок 2" descr="8dc157e7c70424e0cc571d994b355375.gif"/>
          <p:cNvPicPr>
            <a:picLocks noChangeAspect="1"/>
          </p:cNvPicPr>
          <p:nvPr/>
        </p:nvPicPr>
        <p:blipFill>
          <a:blip r:embed="rId2" cstate="print"/>
          <a:stretch>
            <a:fillRect/>
          </a:stretch>
        </p:blipFill>
        <p:spPr>
          <a:xfrm>
            <a:off x="2771800" y="5273824"/>
            <a:ext cx="4148040" cy="1584176"/>
          </a:xfrm>
          <a:prstGeom prst="rect">
            <a:avLst/>
          </a:prstGeom>
        </p:spPr>
      </p:pic>
    </p:spTree>
  </p:cSld>
  <p:clrMapOvr>
    <a:masterClrMapping/>
  </p:clrMapOvr>
  <p:transition>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320"/>
            <a:ext cx="8460432" cy="4234800"/>
          </a:xfrm>
        </p:spPr>
        <p:txBody>
          <a:bodyPr>
            <a:prstTxWarp prst="textWave2">
              <a:avLst/>
            </a:prstTxWarp>
            <a:normAutofit/>
          </a:bodyPr>
          <a:lstStyle/>
          <a:p>
            <a:r>
              <a:rPr lang="uk-UA" sz="5400" dirty="0" smtClean="0"/>
              <a:t>  Цікаві факти про очі</a:t>
            </a:r>
            <a:endParaRPr lang="ru-RU" sz="5400"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075240" cy="6251024"/>
          </a:xfrm>
        </p:spPr>
        <p:txBody>
          <a:bodyPr>
            <a:normAutofit fontScale="90000"/>
          </a:bodyPr>
          <a:lstStyle/>
          <a:p>
            <a:r>
              <a:rPr lang="ru-RU" sz="3100" dirty="0" err="1" smtClean="0"/>
              <a:t>Серед</a:t>
            </a:r>
            <a:r>
              <a:rPr lang="ru-RU" sz="3100" dirty="0" smtClean="0"/>
              <a:t> </a:t>
            </a:r>
            <a:r>
              <a:rPr lang="ru-RU" sz="3100" dirty="0" err="1" smtClean="0"/>
              <a:t>усіх</a:t>
            </a:r>
            <a:r>
              <a:rPr lang="ru-RU" sz="3100" dirty="0" smtClean="0"/>
              <a:t> </a:t>
            </a:r>
            <a:r>
              <a:rPr lang="ru-RU" sz="3100" dirty="0" err="1" smtClean="0"/>
              <a:t>органів</a:t>
            </a:r>
            <a:r>
              <a:rPr lang="ru-RU" sz="3100" dirty="0" smtClean="0"/>
              <a:t> </a:t>
            </a:r>
            <a:r>
              <a:rPr lang="ru-RU" sz="3100" dirty="0" err="1" smtClean="0"/>
              <a:t>чуття</a:t>
            </a:r>
            <a:r>
              <a:rPr lang="ru-RU" sz="3100" dirty="0" smtClean="0"/>
              <a:t> – </a:t>
            </a:r>
            <a:r>
              <a:rPr lang="ru-RU" sz="3100" dirty="0" err="1" smtClean="0"/>
              <a:t>очі</a:t>
            </a:r>
            <a:r>
              <a:rPr lang="ru-RU" sz="3100" dirty="0" smtClean="0"/>
              <a:t> </a:t>
            </a:r>
            <a:r>
              <a:rPr lang="ru-RU" sz="3100" dirty="0" err="1" smtClean="0"/>
              <a:t>займають</a:t>
            </a:r>
            <a:r>
              <a:rPr lang="ru-RU" sz="3100" dirty="0" smtClean="0"/>
              <a:t> </a:t>
            </a:r>
            <a:r>
              <a:rPr lang="ru-RU" sz="3100" dirty="0" err="1" smtClean="0"/>
              <a:t>особливе</a:t>
            </a:r>
            <a:r>
              <a:rPr lang="ru-RU" sz="3100" dirty="0" smtClean="0"/>
              <a:t> </a:t>
            </a:r>
            <a:r>
              <a:rPr lang="ru-RU" sz="3100" dirty="0" err="1" smtClean="0"/>
              <a:t>місце</a:t>
            </a:r>
            <a:r>
              <a:rPr lang="ru-RU" sz="3100" dirty="0" smtClean="0"/>
              <a:t>. До 80% </a:t>
            </a:r>
            <a:r>
              <a:rPr lang="ru-RU" sz="3100" dirty="0" err="1" smtClean="0"/>
              <a:t>інформації</a:t>
            </a:r>
            <a:r>
              <a:rPr lang="ru-RU" sz="3100" dirty="0" smtClean="0"/>
              <a:t>, </a:t>
            </a:r>
            <a:r>
              <a:rPr lang="ru-RU" sz="3100" dirty="0" err="1" smtClean="0"/>
              <a:t>одержуваної</a:t>
            </a:r>
            <a:r>
              <a:rPr lang="ru-RU" sz="3100" dirty="0" smtClean="0"/>
              <a:t> </a:t>
            </a:r>
            <a:r>
              <a:rPr lang="ru-RU" sz="3100" dirty="0" err="1" smtClean="0"/>
              <a:t>організмом</a:t>
            </a:r>
            <a:r>
              <a:rPr lang="ru-RU" sz="3100" dirty="0" smtClean="0"/>
              <a:t> </a:t>
            </a:r>
            <a:r>
              <a:rPr lang="ru-RU" sz="3100" dirty="0" err="1" smtClean="0"/>
              <a:t>з</a:t>
            </a:r>
            <a:r>
              <a:rPr lang="ru-RU" sz="3100" dirty="0" smtClean="0"/>
              <a:t> поза проходить через </a:t>
            </a:r>
            <a:r>
              <a:rPr lang="ru-RU" sz="3100" dirty="0" err="1" smtClean="0"/>
              <a:t>очі</a:t>
            </a:r>
            <a:r>
              <a:rPr lang="ru-RU" sz="3100" dirty="0" smtClean="0"/>
              <a:t>. </a:t>
            </a:r>
            <a:br>
              <a:rPr lang="ru-RU" sz="3100" dirty="0" smtClean="0"/>
            </a:br>
            <a:r>
              <a:rPr lang="ru-RU" dirty="0" smtClean="0"/>
              <a:t> </a:t>
            </a:r>
            <a:r>
              <a:rPr lang="ru-RU" sz="3100" dirty="0" smtClean="0"/>
              <a:t>-Наш </a:t>
            </a:r>
            <a:r>
              <a:rPr lang="ru-RU" sz="3100" dirty="0" err="1" smtClean="0"/>
              <a:t>колір</a:t>
            </a:r>
            <a:r>
              <a:rPr lang="ru-RU" sz="3100" dirty="0" smtClean="0"/>
              <a:t> очей </a:t>
            </a:r>
            <a:r>
              <a:rPr lang="ru-RU" sz="3100" dirty="0" err="1" smtClean="0"/>
              <a:t>дає</a:t>
            </a:r>
            <a:r>
              <a:rPr lang="ru-RU" sz="3100" dirty="0" smtClean="0"/>
              <a:t> </a:t>
            </a:r>
            <a:r>
              <a:rPr lang="ru-RU" sz="3100" dirty="0" err="1" smtClean="0"/>
              <a:t>інформацію</a:t>
            </a:r>
            <a:r>
              <a:rPr lang="ru-RU" sz="3100" dirty="0" smtClean="0"/>
              <a:t> про </a:t>
            </a:r>
            <a:r>
              <a:rPr lang="ru-RU" sz="3100" dirty="0" err="1" smtClean="0"/>
              <a:t>спадковість</a:t>
            </a:r>
            <a:r>
              <a:rPr lang="ru-RU" sz="3100" dirty="0" smtClean="0"/>
              <a:t>. </a:t>
            </a:r>
            <a:r>
              <a:rPr lang="ru-RU" sz="3100" dirty="0" err="1" smtClean="0"/>
              <a:t>Наприклад</a:t>
            </a:r>
            <a:r>
              <a:rPr lang="ru-RU" sz="3100" dirty="0" smtClean="0"/>
              <a:t>, </a:t>
            </a:r>
            <a:r>
              <a:rPr lang="ru-RU" sz="3100" dirty="0" err="1" smtClean="0"/>
              <a:t>блакитний</a:t>
            </a:r>
            <a:r>
              <a:rPr lang="ru-RU" sz="3100" dirty="0" smtClean="0"/>
              <a:t> </a:t>
            </a:r>
            <a:r>
              <a:rPr lang="ru-RU" sz="3100" dirty="0" err="1" smtClean="0"/>
              <a:t>колір</a:t>
            </a:r>
            <a:r>
              <a:rPr lang="ru-RU" sz="3100" dirty="0" smtClean="0"/>
              <a:t> очей </a:t>
            </a:r>
            <a:r>
              <a:rPr lang="ru-RU" sz="3100" dirty="0" err="1" smtClean="0"/>
              <a:t>зустрічається</a:t>
            </a:r>
            <a:r>
              <a:rPr lang="ru-RU" sz="3100" dirty="0" smtClean="0"/>
              <a:t> </a:t>
            </a:r>
            <a:r>
              <a:rPr lang="ru-RU" sz="3100" dirty="0" err="1" smtClean="0"/>
              <a:t>частіше</a:t>
            </a:r>
            <a:r>
              <a:rPr lang="ru-RU" sz="3100" dirty="0" smtClean="0"/>
              <a:t> в </a:t>
            </a:r>
            <a:r>
              <a:rPr lang="ru-RU" sz="3100" dirty="0" err="1" smtClean="0"/>
              <a:t>північних</a:t>
            </a:r>
            <a:r>
              <a:rPr lang="ru-RU" sz="3100" dirty="0" smtClean="0"/>
              <a:t> </a:t>
            </a:r>
            <a:r>
              <a:rPr lang="ru-RU" sz="3100" dirty="0" err="1" smtClean="0"/>
              <a:t>регіонах</a:t>
            </a:r>
            <a:r>
              <a:rPr lang="ru-RU" sz="3100" dirty="0" smtClean="0"/>
              <a:t>, </a:t>
            </a:r>
            <a:r>
              <a:rPr lang="ru-RU" sz="3100" dirty="0" err="1" smtClean="0"/>
              <a:t>коричневий</a:t>
            </a:r>
            <a:r>
              <a:rPr lang="ru-RU" sz="3100" dirty="0" smtClean="0"/>
              <a:t> – у </a:t>
            </a:r>
            <a:r>
              <a:rPr lang="ru-RU" sz="3100" dirty="0" err="1" smtClean="0"/>
              <a:t>місцях</a:t>
            </a:r>
            <a:r>
              <a:rPr lang="ru-RU" sz="3100" dirty="0" smtClean="0"/>
              <a:t> </a:t>
            </a:r>
            <a:r>
              <a:rPr lang="ru-RU" sz="3100" dirty="0" err="1" smtClean="0"/>
              <a:t>з</a:t>
            </a:r>
            <a:r>
              <a:rPr lang="ru-RU" sz="3100" dirty="0" smtClean="0"/>
              <a:t> </a:t>
            </a:r>
            <a:r>
              <a:rPr lang="ru-RU" sz="3100" dirty="0" err="1" smtClean="0"/>
              <a:t>помірним</a:t>
            </a:r>
            <a:r>
              <a:rPr lang="ru-RU" sz="3100" dirty="0" smtClean="0"/>
              <a:t> </a:t>
            </a:r>
            <a:r>
              <a:rPr lang="ru-RU" sz="3100" dirty="0" err="1" smtClean="0"/>
              <a:t>кліматом</a:t>
            </a:r>
            <a:r>
              <a:rPr lang="ru-RU" sz="3100" dirty="0" smtClean="0"/>
              <a:t>, а </a:t>
            </a:r>
            <a:r>
              <a:rPr lang="ru-RU" sz="3100" dirty="0" err="1" smtClean="0"/>
              <a:t>чорний</a:t>
            </a:r>
            <a:r>
              <a:rPr lang="ru-RU" sz="3100" dirty="0" smtClean="0"/>
              <a:t> – у </a:t>
            </a:r>
            <a:r>
              <a:rPr lang="ru-RU" sz="3100" dirty="0" err="1" smtClean="0"/>
              <a:t>районі</a:t>
            </a:r>
            <a:r>
              <a:rPr lang="ru-RU" sz="3100" dirty="0" smtClean="0"/>
              <a:t> </a:t>
            </a:r>
            <a:r>
              <a:rPr lang="ru-RU" sz="3100" dirty="0" err="1" smtClean="0"/>
              <a:t>екватора</a:t>
            </a:r>
            <a:r>
              <a:rPr lang="ru-RU" sz="3100" dirty="0" smtClean="0"/>
              <a:t>.</a:t>
            </a:r>
            <a:br>
              <a:rPr lang="ru-RU" sz="3100" dirty="0" smtClean="0"/>
            </a:br>
            <a:r>
              <a:rPr lang="ru-RU" sz="3100" dirty="0" smtClean="0"/>
              <a:t> </a:t>
            </a:r>
            <a:r>
              <a:rPr lang="ru-RU" dirty="0" smtClean="0"/>
              <a:t/>
            </a:r>
            <a:br>
              <a:rPr lang="ru-RU" dirty="0" smtClean="0"/>
            </a:br>
            <a:r>
              <a:rPr lang="ru-RU" dirty="0" smtClean="0"/>
              <a:t/>
            </a:r>
            <a:br>
              <a:rPr lang="ru-RU" dirty="0" smtClean="0"/>
            </a:br>
            <a:endParaRPr lang="ru-RU" dirty="0"/>
          </a:p>
        </p:txBody>
      </p:sp>
      <p:pic>
        <p:nvPicPr>
          <p:cNvPr id="3" name="Рисунок 2" descr="images.jpg"/>
          <p:cNvPicPr>
            <a:picLocks noChangeAspect="1"/>
          </p:cNvPicPr>
          <p:nvPr/>
        </p:nvPicPr>
        <p:blipFill>
          <a:blip r:embed="rId2" cstate="print"/>
          <a:stretch>
            <a:fillRect/>
          </a:stretch>
        </p:blipFill>
        <p:spPr>
          <a:xfrm>
            <a:off x="5543600" y="4229571"/>
            <a:ext cx="3600400" cy="2628429"/>
          </a:xfrm>
          <a:prstGeom prst="rect">
            <a:avLst/>
          </a:prstGeom>
          <a:ln>
            <a:noFill/>
          </a:ln>
          <a:effectLst>
            <a:softEdge rad="112500"/>
          </a:effectLst>
        </p:spPr>
      </p:pic>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435280" cy="1930226"/>
          </a:xfrm>
        </p:spPr>
        <p:txBody>
          <a:bodyPr>
            <a:normAutofit fontScale="90000"/>
          </a:bodyPr>
          <a:lstStyle/>
          <a:p>
            <a:r>
              <a:rPr lang="ru-RU" sz="3100" b="1" dirty="0">
                <a:solidFill>
                  <a:srgbClr val="00B050"/>
                </a:solidFill>
              </a:rPr>
              <a:t>-При денному </a:t>
            </a:r>
            <a:r>
              <a:rPr lang="ru-RU" sz="3100" b="1" dirty="0" err="1">
                <a:solidFill>
                  <a:srgbClr val="00B050"/>
                </a:solidFill>
              </a:rPr>
              <a:t>світлі</a:t>
            </a:r>
            <a:r>
              <a:rPr lang="ru-RU" sz="3100" b="1" dirty="0">
                <a:solidFill>
                  <a:srgbClr val="00B050"/>
                </a:solidFill>
              </a:rPr>
              <a:t> </a:t>
            </a:r>
            <a:r>
              <a:rPr lang="ru-RU" sz="3100" b="1" dirty="0" err="1">
                <a:solidFill>
                  <a:srgbClr val="00B050"/>
                </a:solidFill>
              </a:rPr>
              <a:t>або</a:t>
            </a:r>
            <a:r>
              <a:rPr lang="ru-RU" sz="3100" b="1" dirty="0">
                <a:solidFill>
                  <a:srgbClr val="00B050"/>
                </a:solidFill>
              </a:rPr>
              <a:t> </a:t>
            </a:r>
            <a:r>
              <a:rPr lang="ru-RU" sz="3100" b="1" dirty="0" err="1">
                <a:solidFill>
                  <a:srgbClr val="00B050"/>
                </a:solidFill>
              </a:rPr>
              <a:t>занадто</a:t>
            </a:r>
            <a:r>
              <a:rPr lang="ru-RU" sz="3100" b="1" dirty="0">
                <a:solidFill>
                  <a:srgbClr val="00B050"/>
                </a:solidFill>
              </a:rPr>
              <a:t> сильному </a:t>
            </a:r>
            <a:r>
              <a:rPr lang="ru-RU" sz="3100" b="1" dirty="0" err="1">
                <a:solidFill>
                  <a:srgbClr val="00B050"/>
                </a:solidFill>
              </a:rPr>
              <a:t>холоді</a:t>
            </a:r>
            <a:r>
              <a:rPr lang="ru-RU" sz="3100" b="1" dirty="0">
                <a:solidFill>
                  <a:srgbClr val="00B050"/>
                </a:solidFill>
              </a:rPr>
              <a:t> </a:t>
            </a:r>
            <a:r>
              <a:rPr lang="ru-RU" sz="3100" b="1" dirty="0" err="1">
                <a:solidFill>
                  <a:srgbClr val="00B050"/>
                </a:solidFill>
              </a:rPr>
              <a:t>колір</a:t>
            </a:r>
            <a:r>
              <a:rPr lang="ru-RU" sz="3100" b="1" dirty="0">
                <a:solidFill>
                  <a:srgbClr val="00B050"/>
                </a:solidFill>
              </a:rPr>
              <a:t> очей у </a:t>
            </a:r>
            <a:r>
              <a:rPr lang="ru-RU" sz="3100" b="1" dirty="0" err="1">
                <a:solidFill>
                  <a:srgbClr val="00B050"/>
                </a:solidFill>
              </a:rPr>
              <a:t>людини</a:t>
            </a:r>
            <a:r>
              <a:rPr lang="ru-RU" sz="3100" b="1" dirty="0">
                <a:solidFill>
                  <a:srgbClr val="00B050"/>
                </a:solidFill>
              </a:rPr>
              <a:t> </a:t>
            </a:r>
            <a:r>
              <a:rPr lang="ru-RU" sz="3100" b="1" dirty="0" err="1">
                <a:solidFill>
                  <a:srgbClr val="00B050"/>
                </a:solidFill>
              </a:rPr>
              <a:t>може</a:t>
            </a:r>
            <a:r>
              <a:rPr lang="ru-RU" sz="3100" b="1" dirty="0">
                <a:solidFill>
                  <a:srgbClr val="00B050"/>
                </a:solidFill>
              </a:rPr>
              <a:t> м</a:t>
            </a:r>
            <a:r>
              <a:rPr lang="uk-UA" sz="3100" b="1" dirty="0">
                <a:solidFill>
                  <a:srgbClr val="00B050"/>
                </a:solidFill>
              </a:rPr>
              <a:t>і</a:t>
            </a:r>
            <a:r>
              <a:rPr lang="ru-RU" sz="3100" b="1" dirty="0" err="1" smtClean="0">
                <a:solidFill>
                  <a:srgbClr val="00B050"/>
                </a:solidFill>
              </a:rPr>
              <a:t>нятися</a:t>
            </a:r>
            <a:r>
              <a:rPr lang="ru-RU" sz="3100" b="1" dirty="0" smtClean="0">
                <a:solidFill>
                  <a:srgbClr val="00B050"/>
                </a:solidFill>
              </a:rPr>
              <a:t> </a:t>
            </a:r>
            <a:r>
              <a:rPr lang="ru-RU" sz="3100" b="1" dirty="0">
                <a:solidFill>
                  <a:srgbClr val="00B050"/>
                </a:solidFill>
              </a:rPr>
              <a:t>(</a:t>
            </a:r>
            <a:r>
              <a:rPr lang="ru-RU" sz="3100" b="1" dirty="0" err="1">
                <a:solidFill>
                  <a:srgbClr val="00B050"/>
                </a:solidFill>
              </a:rPr>
              <a:t>це</a:t>
            </a:r>
            <a:r>
              <a:rPr lang="ru-RU" sz="3100" b="1" dirty="0">
                <a:solidFill>
                  <a:srgbClr val="00B050"/>
                </a:solidFill>
              </a:rPr>
              <a:t> </a:t>
            </a:r>
            <a:r>
              <a:rPr lang="ru-RU" sz="3100" b="1" dirty="0" err="1">
                <a:solidFill>
                  <a:srgbClr val="00B050"/>
                </a:solidFill>
              </a:rPr>
              <a:t>називається</a:t>
            </a:r>
            <a:r>
              <a:rPr lang="ru-RU" sz="3100" b="1" dirty="0">
                <a:solidFill>
                  <a:srgbClr val="00B050"/>
                </a:solidFill>
              </a:rPr>
              <a:t> хамелеон) </a:t>
            </a:r>
            <a:r>
              <a:rPr lang="ru-RU" dirty="0"/>
              <a:t/>
            </a:r>
            <a:br>
              <a:rPr lang="ru-RU" dirty="0"/>
            </a:br>
            <a:endParaRPr lang="ru-RU"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3399"/>
            </a:gs>
            <a:gs pos="25000">
              <a:srgbClr val="FF6633"/>
            </a:gs>
            <a:gs pos="50000">
              <a:srgbClr val="FFFF00"/>
            </a:gs>
            <a:gs pos="75000">
              <a:srgbClr val="01A78F"/>
            </a:gs>
            <a:gs pos="100000">
              <a:srgbClr val="3366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07288" cy="2722314"/>
          </a:xfrm>
        </p:spPr>
        <p:txBody>
          <a:bodyPr>
            <a:normAutofit fontScale="90000"/>
          </a:bodyPr>
          <a:lstStyle/>
          <a:p>
            <a:r>
              <a:rPr lang="ru-RU" dirty="0">
                <a:solidFill>
                  <a:srgbClr val="002060"/>
                </a:solidFill>
              </a:rPr>
              <a:t>-На </a:t>
            </a:r>
            <a:r>
              <a:rPr lang="ru-RU" dirty="0" err="1">
                <a:solidFill>
                  <a:srgbClr val="002060"/>
                </a:solidFill>
              </a:rPr>
              <a:t>Землі</a:t>
            </a:r>
            <a:r>
              <a:rPr lang="ru-RU" dirty="0">
                <a:solidFill>
                  <a:srgbClr val="002060"/>
                </a:solidFill>
              </a:rPr>
              <a:t> </a:t>
            </a:r>
            <a:r>
              <a:rPr lang="ru-RU" dirty="0" err="1">
                <a:solidFill>
                  <a:srgbClr val="002060"/>
                </a:solidFill>
              </a:rPr>
              <a:t>приблизно</a:t>
            </a:r>
            <a:r>
              <a:rPr lang="ru-RU" dirty="0">
                <a:solidFill>
                  <a:srgbClr val="002060"/>
                </a:solidFill>
              </a:rPr>
              <a:t> 1% людей, у </a:t>
            </a:r>
            <a:r>
              <a:rPr lang="ru-RU" dirty="0" err="1">
                <a:solidFill>
                  <a:srgbClr val="002060"/>
                </a:solidFill>
              </a:rPr>
              <a:t>яких</a:t>
            </a:r>
            <a:r>
              <a:rPr lang="ru-RU" dirty="0">
                <a:solidFill>
                  <a:srgbClr val="002060"/>
                </a:solidFill>
              </a:rPr>
              <a:t> </a:t>
            </a:r>
            <a:r>
              <a:rPr lang="ru-RU" dirty="0" err="1">
                <a:solidFill>
                  <a:srgbClr val="002060"/>
                </a:solidFill>
              </a:rPr>
              <a:t>колір</a:t>
            </a:r>
            <a:r>
              <a:rPr lang="ru-RU" dirty="0">
                <a:solidFill>
                  <a:srgbClr val="002060"/>
                </a:solidFill>
              </a:rPr>
              <a:t> </a:t>
            </a:r>
            <a:r>
              <a:rPr lang="ru-RU" dirty="0" err="1">
                <a:solidFill>
                  <a:srgbClr val="002060"/>
                </a:solidFill>
              </a:rPr>
              <a:t>райдужки</a:t>
            </a:r>
            <a:r>
              <a:rPr lang="ru-RU" dirty="0">
                <a:solidFill>
                  <a:srgbClr val="002060"/>
                </a:solidFill>
              </a:rPr>
              <a:t> </a:t>
            </a:r>
            <a:r>
              <a:rPr lang="ru-RU" dirty="0" err="1">
                <a:solidFill>
                  <a:srgbClr val="002060"/>
                </a:solidFill>
              </a:rPr>
              <a:t>лівого</a:t>
            </a:r>
            <a:r>
              <a:rPr lang="ru-RU" dirty="0">
                <a:solidFill>
                  <a:srgbClr val="002060"/>
                </a:solidFill>
              </a:rPr>
              <a:t> </a:t>
            </a:r>
            <a:r>
              <a:rPr lang="ru-RU" dirty="0" err="1">
                <a:solidFill>
                  <a:srgbClr val="002060"/>
                </a:solidFill>
              </a:rPr>
              <a:t>і</a:t>
            </a:r>
            <a:r>
              <a:rPr lang="ru-RU" dirty="0">
                <a:solidFill>
                  <a:srgbClr val="002060"/>
                </a:solidFill>
              </a:rPr>
              <a:t> правого ока </a:t>
            </a:r>
            <a:r>
              <a:rPr lang="ru-RU" dirty="0" err="1">
                <a:solidFill>
                  <a:srgbClr val="002060"/>
                </a:solidFill>
              </a:rPr>
              <a:t>неоднаковий</a:t>
            </a:r>
            <a:r>
              <a:rPr lang="ru-RU" dirty="0">
                <a:solidFill>
                  <a:srgbClr val="002060"/>
                </a:solidFill>
              </a:rPr>
              <a:t>. </a:t>
            </a:r>
            <a:r>
              <a:rPr lang="ru-RU" dirty="0"/>
              <a:t/>
            </a:r>
            <a:br>
              <a:rPr lang="ru-RU" dirty="0"/>
            </a:br>
            <a:endParaRPr lang="ru-RU" dirty="0"/>
          </a:p>
        </p:txBody>
      </p:sp>
      <p:pic>
        <p:nvPicPr>
          <p:cNvPr id="3" name="Рисунок 2" descr="imagesю.jpg"/>
          <p:cNvPicPr>
            <a:picLocks noChangeAspect="1"/>
          </p:cNvPicPr>
          <p:nvPr/>
        </p:nvPicPr>
        <p:blipFill>
          <a:blip r:embed="rId2" cstate="print"/>
          <a:stretch>
            <a:fillRect/>
          </a:stretch>
        </p:blipFill>
        <p:spPr>
          <a:xfrm>
            <a:off x="0" y="3359781"/>
            <a:ext cx="5612963" cy="3498219"/>
          </a:xfrm>
          <a:prstGeom prst="rect">
            <a:avLst/>
          </a:prstGeom>
          <a:ln>
            <a:noFill/>
          </a:ln>
          <a:effectLst>
            <a:softEdge rad="112500"/>
          </a:effectLst>
        </p:spPr>
      </p:pic>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TotalTime>
  <Words>343</Words>
  <Application>Microsoft Office PowerPoint</Application>
  <PresentationFormat>Екран (4:3)</PresentationFormat>
  <Paragraphs>30</Paragraphs>
  <Slides>21</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2</vt:i4>
      </vt:variant>
      <vt:variant>
        <vt:lpstr>Заголовки слайдів</vt:lpstr>
      </vt:variant>
      <vt:variant>
        <vt:i4>21</vt:i4>
      </vt:variant>
    </vt:vector>
  </HeadingPairs>
  <TitlesOfParts>
    <vt:vector size="27" baseType="lpstr">
      <vt:lpstr>Arial</vt:lpstr>
      <vt:lpstr>Calibri</vt:lpstr>
      <vt:lpstr>Franklin Gothic Book</vt:lpstr>
      <vt:lpstr>Wingdings 2</vt:lpstr>
      <vt:lpstr>Тема Office</vt:lpstr>
      <vt:lpstr>Техническая</vt:lpstr>
      <vt:lpstr>Оптичні системи та прилади, кут зору</vt:lpstr>
      <vt:lpstr>План та хід уроку</vt:lpstr>
      <vt:lpstr>О́ко (лат. oculus) — парний сенсорний орган (орган зорової системи) людини і тварин, що володіє здатністю сприймати електромагнітне випромінювання в видимому діапазоні довжин хвиль і забезпечує функцію зору. Крізь очі надходить ≈ 90% інформації з навколишнього світу</vt:lpstr>
      <vt:lpstr>Будова ока</vt:lpstr>
      <vt:lpstr>Орган зору людини — око — це унікальний і дуже складний витвір природи. . У людини два ока, і тому зір бінокулярний, або стереоскопічний. Кожне око розташоване в очній ямці черепа (орбіті), має кулясту форму з опуклішою передньою частиною і тому ще називається очним яблуком. Така форма ока дає змогу йому рухатися в певних межах очної ямки. Око має три оболонки: зовнішню (білкову), середню(судинну)і внутрішню (сітківку). </vt:lpstr>
      <vt:lpstr>  Цікаві факти про очі</vt:lpstr>
      <vt:lpstr>Серед усіх органів чуття – очі займають особливе місце. До 80% інформації, одержуваної організмом з поза проходить через очі.   -Наш колір очей дає інформацію про спадковість. Наприклад, блакитний колір очей зустрічається частіше в північних регіонах, коричневий – у місцях з помірним кліматом, а чорний – у районі екватора.    </vt:lpstr>
      <vt:lpstr>-При денному світлі або занадто сильному холоді колір очей у людини може мінятися (це називається хамелеон)  </vt:lpstr>
      <vt:lpstr>-На Землі приблизно 1% людей, у яких колір райдужки лівого і правого ока неоднаковий.  </vt:lpstr>
      <vt:lpstr>-Чхнути з відкритими очима неможливо!  </vt:lpstr>
      <vt:lpstr>-Чому, коли люди цілуються, вони закривають очі? Вчені з’ясували! Під час поцілунку ми опускаємо повіки, щоб не втратити свідомість від надлишку почуттів. Під час поцілунку мозок зазнає сенсорне перевантаження, тому, закривши очі, ви підсвідомо зменшуєте надлишковий загострення пристрастей.  </vt:lpstr>
      <vt:lpstr>-Грецькі філософи, вважали, що блакитні очі зобов’язані своїм походженням вогню. Грецьку богиню мудрості часто називали “блакитноока”.  </vt:lpstr>
      <vt:lpstr>-Кішка здатна ясно бачити навколишні предмети при освітленості в шість разів меншою за ту, що потрібна людині. У кішки під сітківкою знаходиться спеціальна відбивна оболонка. Через це її очі світяться у темряві.  </vt:lpstr>
      <vt:lpstr>Характеристика людини за кольором очей</vt:lpstr>
      <vt:lpstr>       Як відомо, очі людини – це дзеркало її душі. В очах відображаються особливості характеру, минулий досвід і навіть інтелектуальні здібності людини. По очах завжди можна визначити внутрішні переживання, відтінки емоційних станів і настрій, судити про почуття людини і душевні якості.</vt:lpstr>
      <vt:lpstr>Чим більше насичена і інтенсивна пігментація тіла, а, отже, і колір очей - тим сильніше виражені в людині пристрасті, яскравості, сили, енергії і активності. Чим світліше колір - тим романтичніша і раниміша душа. Чим більше кольору в райдужці - тим більше цікава і творча особа. Чим тепліше відтінок очей - тим ніжніше людина. І, навпаки - чим холодніше колір очей - тим більше холодний характер. </vt:lpstr>
      <vt:lpstr>                                                   Зелені очі. Зеленоокі люди відрізняються напористістю, витривалістю, упертістю, стабільністю, твердістю, принциповістю і цілеспрямованістю. Схильні до наполегливої праці, якщо намітять мету - йдуть до неї, не дивлячись ні на що, наполегливо долаючи всі препятствія на шляху. Хороші організатори, мають авторитет. Ним, як і всім світлооким, не вистачає енергії і життєвих сил. Вони не дуже прагнуть до лідерства, але хочуть бути поважаними і кращими професіоналами в своїй справі. І часто їм це вдається. </vt:lpstr>
      <vt:lpstr>                                                    Карі, чорні очі. Це активні, пристрасні, імпульсні, енергійні люди. Азартні, заповзятливі, ініціативні - вони не можуть сидіти на місці. Їм весь час потрібно досягати якихось вершин. Вони владні, за вдачею - лідери. Мають гарячий темперамент, чутливі. Випромінюють чарівливість і тепло. Уміють подобатися. Обожнюють знаходитися в центрі уваги, багато хто з них вважає це само собою зрозумілим. Їм важливо у всьому бути першими. Бувають агресивні. Але найчастіше образи забувають швидко. Упевнені в собі, рішучі, безстрашні. Дотепні і товариські, легко  схо- дяться з людьми. Влюбчиві.  Чим темніше колір очей - тим більше виражені всі ці якості. </vt:lpstr>
      <vt:lpstr>Світло-карі, горіхові очі.  Люди з світло-карими очима мають зовсім інший характер, ніж володарі темно-карих очей. Чим світліше радужка - тим більше нерішучості, замкнутості і соромливості в людині. Часто такі люди вдаються до марень і мрій, вважаючи за краще їх активній дії. Схильні до ліні, пасивності. Вони вразливі і ніжні, образливі і чутливі. Відрізняються працьовитістю, скромністю, поступливістю, надійністю і старанністю. Можуть мати практичний склад розуму, хоча іноді все ж таки літають в хмарах. Не дивлячись на зовнішню соромливість, м'якість і податливість, в душі він досить уперті і прагнуть все одно все робити по-своєму. Якщо вони спираються тільки на себе, то можуть досягти великих успіхів в житті. Їм необхідно вчитись у темноглазих рішучості і упевненості в собі, і все буде відмінно. </vt:lpstr>
      <vt:lpstr>Блакитні очі.  Це романтики і мрійники. Багато марять про любов. Часто надумують відчуття, фантазують. Жінки віддають перевагу красивим галантним залицянням з боку чоловіків. Ранимі і чутливі. Їх легко зачепити, причому образи вони пам'ятають довго. Всі приймають близько до серця. Можуть дуже сильно переживати, впадати в депресії. Схильні до частих змін настрою, капризів. Проте, при всій свій сентиментальності, великої глибини відчуттів у них може не виявитися. Блакитний колір відноситься до холодних квітів, і, ніж більш крижаний відтінок, тим менше тепла в душі такої людини. Блакитноокі бувають холодні і навіть жорсткі. До того ж, під вплив настрою, нерідко бувають дратівливі і гнівливі. Багато що залежить від їх симпатій і антипатій. У прівязанностях бувають непостійні, люблять різноманітність.</vt:lpstr>
      <vt:lpstr>Сині очі.  Синьоокі - привабливі, емоційні, чутливі, сентиментальні і романтичні. Здатні на велику пристрасть, можуть сильно закохуватися. Синій колір - це поєднання холодного і насиченого відтінків, тому емоційність синьооких знаходить своє віддзеркалення не тільки в палкій любові, але і в несамовитій антипатії - якщо їм хтось не подобається, вони здатні довго і наполегливо вести з ним війну. Сильні, рішучі люди. Здібні до авантюр. Можуть бути лідерами, але більше тіньовими. Їм необхідно вчитися ретельніше продумувати свої вчинки і не піддаватися імпульсним діям під впливом емоцій.  </vt:lpstr>
    </vt:vector>
  </TitlesOfParts>
  <Company>Krokoz™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Цікаві факти про очі людини</dc:title>
  <dc:creator>Bogdanna Luciv</dc:creator>
  <cp:lastModifiedBy>RePack by Diakov</cp:lastModifiedBy>
  <cp:revision>15</cp:revision>
  <dcterms:created xsi:type="dcterms:W3CDTF">2013-03-23T14:39:42Z</dcterms:created>
  <dcterms:modified xsi:type="dcterms:W3CDTF">2021-02-09T13:53:07Z</dcterms:modified>
</cp:coreProperties>
</file>